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5"/>
    <p:sldMasterId id="2147483729" r:id="rId6"/>
    <p:sldMasterId id="2147483696" r:id="rId7"/>
    <p:sldMasterId id="2147483720" r:id="rId8"/>
    <p:sldMasterId id="2147483733" r:id="rId9"/>
    <p:sldMasterId id="2147483708" r:id="rId10"/>
  </p:sldMasterIdLst>
  <p:sldIdLst>
    <p:sldId id="264" r:id="rId11"/>
    <p:sldId id="293" r:id="rId12"/>
    <p:sldId id="280" r:id="rId13"/>
    <p:sldId id="296" r:id="rId14"/>
    <p:sldId id="295" r:id="rId15"/>
    <p:sldId id="294" r:id="rId16"/>
    <p:sldId id="288" r:id="rId17"/>
    <p:sldId id="290" r:id="rId18"/>
    <p:sldId id="291" r:id="rId19"/>
    <p:sldId id="289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30"/>
    <a:srgbClr val="007CBA"/>
    <a:srgbClr val="7EB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447E6-2B2C-4C0F-984C-D66E8BEAC2BF}" v="84" dt="2025-11-11T10:40:33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pole" userId="93b7fd52-111f-4755-910d-0a23fa7c00a8" providerId="ADAL" clId="{E389434F-2CC3-41CE-ADFD-5229B3BF1D2B}"/>
    <pc:docChg chg="undo custSel addSld delSld modSld sldOrd">
      <pc:chgData name="Ben Walpole" userId="93b7fd52-111f-4755-910d-0a23fa7c00a8" providerId="ADAL" clId="{E389434F-2CC3-41CE-ADFD-5229B3BF1D2B}" dt="2025-11-11T10:42:35.786" v="1201" actId="403"/>
      <pc:docMkLst>
        <pc:docMk/>
      </pc:docMkLst>
      <pc:sldChg chg="modSp mod">
        <pc:chgData name="Ben Walpole" userId="93b7fd52-111f-4755-910d-0a23fa7c00a8" providerId="ADAL" clId="{E389434F-2CC3-41CE-ADFD-5229B3BF1D2B}" dt="2025-10-30T10:36:31.713" v="100" actId="403"/>
        <pc:sldMkLst>
          <pc:docMk/>
          <pc:sldMk cId="1200487358" sldId="280"/>
        </pc:sldMkLst>
        <pc:spChg chg="mod">
          <ac:chgData name="Ben Walpole" userId="93b7fd52-111f-4755-910d-0a23fa7c00a8" providerId="ADAL" clId="{E389434F-2CC3-41CE-ADFD-5229B3BF1D2B}" dt="2025-10-30T10:36:31.713" v="100" actId="403"/>
          <ac:spMkLst>
            <pc:docMk/>
            <pc:sldMk cId="1200487358" sldId="280"/>
            <ac:spMk id="6" creationId="{31642691-94B7-77AC-9CA5-3718AA1B15F6}"/>
          </ac:spMkLst>
        </pc:spChg>
      </pc:sldChg>
      <pc:sldChg chg="modSp mod">
        <pc:chgData name="Ben Walpole" userId="93b7fd52-111f-4755-910d-0a23fa7c00a8" providerId="ADAL" clId="{E389434F-2CC3-41CE-ADFD-5229B3BF1D2B}" dt="2025-11-06T13:35:12.091" v="551" actId="255"/>
        <pc:sldMkLst>
          <pc:docMk/>
          <pc:sldMk cId="2151102583" sldId="288"/>
        </pc:sldMkLst>
        <pc:spChg chg="mod">
          <ac:chgData name="Ben Walpole" userId="93b7fd52-111f-4755-910d-0a23fa7c00a8" providerId="ADAL" clId="{E389434F-2CC3-41CE-ADFD-5229B3BF1D2B}" dt="2025-11-06T13:35:02.368" v="548" actId="1076"/>
          <ac:spMkLst>
            <pc:docMk/>
            <pc:sldMk cId="2151102583" sldId="288"/>
            <ac:spMk id="2" creationId="{12458D8B-ACB2-15D7-5131-C02CAD4F3A28}"/>
          </ac:spMkLst>
        </pc:spChg>
        <pc:spChg chg="mod">
          <ac:chgData name="Ben Walpole" userId="93b7fd52-111f-4755-910d-0a23fa7c00a8" providerId="ADAL" clId="{E389434F-2CC3-41CE-ADFD-5229B3BF1D2B}" dt="2025-11-06T13:35:12.091" v="551" actId="255"/>
          <ac:spMkLst>
            <pc:docMk/>
            <pc:sldMk cId="2151102583" sldId="288"/>
            <ac:spMk id="4" creationId="{E7738B2F-D2D3-01DF-0A22-52C11E523D43}"/>
          </ac:spMkLst>
        </pc:spChg>
      </pc:sldChg>
      <pc:sldChg chg="addSp delSp modSp mod">
        <pc:chgData name="Ben Walpole" userId="93b7fd52-111f-4755-910d-0a23fa7c00a8" providerId="ADAL" clId="{E389434F-2CC3-41CE-ADFD-5229B3BF1D2B}" dt="2025-11-11T10:39:43.806" v="1004" actId="1076"/>
        <pc:sldMkLst>
          <pc:docMk/>
          <pc:sldMk cId="2940530574" sldId="289"/>
        </pc:sldMkLst>
        <pc:spChg chg="mod">
          <ac:chgData name="Ben Walpole" userId="93b7fd52-111f-4755-910d-0a23fa7c00a8" providerId="ADAL" clId="{E389434F-2CC3-41CE-ADFD-5229B3BF1D2B}" dt="2025-11-11T10:36:32.519" v="995" actId="14100"/>
          <ac:spMkLst>
            <pc:docMk/>
            <pc:sldMk cId="2940530574" sldId="289"/>
            <ac:spMk id="2" creationId="{14C6CCE8-C56F-1835-79D9-F89909C2EC50}"/>
          </ac:spMkLst>
        </pc:spChg>
        <pc:spChg chg="mod">
          <ac:chgData name="Ben Walpole" userId="93b7fd52-111f-4755-910d-0a23fa7c00a8" providerId="ADAL" clId="{E389434F-2CC3-41CE-ADFD-5229B3BF1D2B}" dt="2025-11-11T10:36:30.359" v="993" actId="1076"/>
          <ac:spMkLst>
            <pc:docMk/>
            <pc:sldMk cId="2940530574" sldId="289"/>
            <ac:spMk id="4" creationId="{001E9F7F-B104-5096-675E-23AB39BAAA1E}"/>
          </ac:spMkLst>
        </pc:spChg>
        <pc:picChg chg="add del mod">
          <ac:chgData name="Ben Walpole" userId="93b7fd52-111f-4755-910d-0a23fa7c00a8" providerId="ADAL" clId="{E389434F-2CC3-41CE-ADFD-5229B3BF1D2B}" dt="2025-11-11T10:39:37.307" v="1000" actId="478"/>
          <ac:picMkLst>
            <pc:docMk/>
            <pc:sldMk cId="2940530574" sldId="289"/>
            <ac:picMk id="3" creationId="{DE289F5C-E422-6601-39C8-3DE96E089B71}"/>
          </ac:picMkLst>
        </pc:picChg>
        <pc:picChg chg="add mod">
          <ac:chgData name="Ben Walpole" userId="93b7fd52-111f-4755-910d-0a23fa7c00a8" providerId="ADAL" clId="{E389434F-2CC3-41CE-ADFD-5229B3BF1D2B}" dt="2025-11-11T10:39:43.806" v="1004" actId="1076"/>
          <ac:picMkLst>
            <pc:docMk/>
            <pc:sldMk cId="2940530574" sldId="289"/>
            <ac:picMk id="1026" creationId="{EF5F22E8-850D-155E-3D0B-2ADCC7955BFA}"/>
          </ac:picMkLst>
        </pc:picChg>
      </pc:sldChg>
      <pc:sldChg chg="addSp delSp modSp mod">
        <pc:chgData name="Ben Walpole" userId="93b7fd52-111f-4755-910d-0a23fa7c00a8" providerId="ADAL" clId="{E389434F-2CC3-41CE-ADFD-5229B3BF1D2B}" dt="2025-11-06T13:48:20.134" v="795" actId="313"/>
        <pc:sldMkLst>
          <pc:docMk/>
          <pc:sldMk cId="795628514" sldId="290"/>
        </pc:sldMkLst>
        <pc:spChg chg="mod">
          <ac:chgData name="Ben Walpole" userId="93b7fd52-111f-4755-910d-0a23fa7c00a8" providerId="ADAL" clId="{E389434F-2CC3-41CE-ADFD-5229B3BF1D2B}" dt="2025-11-06T13:46:07.430" v="700" actId="20577"/>
          <ac:spMkLst>
            <pc:docMk/>
            <pc:sldMk cId="795628514" sldId="290"/>
            <ac:spMk id="4" creationId="{F74AAE66-2D5A-35A1-B76C-240FDFF03339}"/>
          </ac:spMkLst>
        </pc:spChg>
        <pc:spChg chg="mod">
          <ac:chgData name="Ben Walpole" userId="93b7fd52-111f-4755-910d-0a23fa7c00a8" providerId="ADAL" clId="{E389434F-2CC3-41CE-ADFD-5229B3BF1D2B}" dt="2025-11-06T13:48:20.134" v="795" actId="313"/>
          <ac:spMkLst>
            <pc:docMk/>
            <pc:sldMk cId="795628514" sldId="290"/>
            <ac:spMk id="6" creationId="{C63EA3EE-0EF1-B23E-4E2F-3F17B7D03415}"/>
          </ac:spMkLst>
        </pc:spChg>
        <pc:picChg chg="add mod ord modCrop">
          <ac:chgData name="Ben Walpole" userId="93b7fd52-111f-4755-910d-0a23fa7c00a8" providerId="ADAL" clId="{E389434F-2CC3-41CE-ADFD-5229B3BF1D2B}" dt="2025-11-06T13:45:26.784" v="664" actId="1076"/>
          <ac:picMkLst>
            <pc:docMk/>
            <pc:sldMk cId="795628514" sldId="290"/>
            <ac:picMk id="5" creationId="{CBBB4DB6-3FC8-D023-F5CF-5664AA77A181}"/>
          </ac:picMkLst>
        </pc:picChg>
      </pc:sldChg>
      <pc:sldChg chg="addSp delSp modSp mod">
        <pc:chgData name="Ben Walpole" userId="93b7fd52-111f-4755-910d-0a23fa7c00a8" providerId="ADAL" clId="{E389434F-2CC3-41CE-ADFD-5229B3BF1D2B}" dt="2025-11-11T10:35:16.175" v="992" actId="1076"/>
        <pc:sldMkLst>
          <pc:docMk/>
          <pc:sldMk cId="1027132317" sldId="291"/>
        </pc:sldMkLst>
        <pc:spChg chg="add mod">
          <ac:chgData name="Ben Walpole" userId="93b7fd52-111f-4755-910d-0a23fa7c00a8" providerId="ADAL" clId="{E389434F-2CC3-41CE-ADFD-5229B3BF1D2B}" dt="2025-11-11T10:34:07.310" v="985" actId="20577"/>
          <ac:spMkLst>
            <pc:docMk/>
            <pc:sldMk cId="1027132317" sldId="291"/>
            <ac:spMk id="2" creationId="{746A1CBC-67BC-5B6F-19D3-05568A4C4191}"/>
          </ac:spMkLst>
        </pc:spChg>
        <pc:spChg chg="mod">
          <ac:chgData name="Ben Walpole" userId="93b7fd52-111f-4755-910d-0a23fa7c00a8" providerId="ADAL" clId="{E389434F-2CC3-41CE-ADFD-5229B3BF1D2B}" dt="2025-11-06T13:51:58.187" v="803" actId="1076"/>
          <ac:spMkLst>
            <pc:docMk/>
            <pc:sldMk cId="1027132317" sldId="291"/>
            <ac:spMk id="4" creationId="{86CFF2B7-229B-FE98-728E-11B7DC065DEE}"/>
          </ac:spMkLst>
        </pc:spChg>
        <pc:picChg chg="add del mod">
          <ac:chgData name="Ben Walpole" userId="93b7fd52-111f-4755-910d-0a23fa7c00a8" providerId="ADAL" clId="{E389434F-2CC3-41CE-ADFD-5229B3BF1D2B}" dt="2025-11-11T10:34:44.914" v="989" actId="478"/>
          <ac:picMkLst>
            <pc:docMk/>
            <pc:sldMk cId="1027132317" sldId="291"/>
            <ac:picMk id="3" creationId="{D9E28DCA-E24D-0A82-3D5D-EA200FF90B39}"/>
          </ac:picMkLst>
        </pc:picChg>
        <pc:picChg chg="add mod">
          <ac:chgData name="Ben Walpole" userId="93b7fd52-111f-4755-910d-0a23fa7c00a8" providerId="ADAL" clId="{E389434F-2CC3-41CE-ADFD-5229B3BF1D2B}" dt="2025-11-06T13:54:37.907" v="808" actId="1076"/>
          <ac:picMkLst>
            <pc:docMk/>
            <pc:sldMk cId="1027132317" sldId="291"/>
            <ac:picMk id="5" creationId="{25D5F3F3-0E93-0461-33D3-B9268CE38E95}"/>
          </ac:picMkLst>
        </pc:picChg>
        <pc:picChg chg="add mod">
          <ac:chgData name="Ben Walpole" userId="93b7fd52-111f-4755-910d-0a23fa7c00a8" providerId="ADAL" clId="{E389434F-2CC3-41CE-ADFD-5229B3BF1D2B}" dt="2025-11-11T10:35:12.593" v="991" actId="1076"/>
          <ac:picMkLst>
            <pc:docMk/>
            <pc:sldMk cId="1027132317" sldId="291"/>
            <ac:picMk id="6" creationId="{4976EA42-AD1F-3714-37BD-945859A3FB0D}"/>
          </ac:picMkLst>
        </pc:picChg>
        <pc:picChg chg="add mod">
          <ac:chgData name="Ben Walpole" userId="93b7fd52-111f-4755-910d-0a23fa7c00a8" providerId="ADAL" clId="{E389434F-2CC3-41CE-ADFD-5229B3BF1D2B}" dt="2025-11-11T10:35:16.175" v="992" actId="1076"/>
          <ac:picMkLst>
            <pc:docMk/>
            <pc:sldMk cId="1027132317" sldId="291"/>
            <ac:picMk id="2050" creationId="{73EAD01F-089B-CF47-47FD-608772A4E977}"/>
          </ac:picMkLst>
        </pc:picChg>
      </pc:sldChg>
      <pc:sldChg chg="addSp delSp modSp new mod">
        <pc:chgData name="Ben Walpole" userId="93b7fd52-111f-4755-910d-0a23fa7c00a8" providerId="ADAL" clId="{E389434F-2CC3-41CE-ADFD-5229B3BF1D2B}" dt="2025-11-11T10:42:35.786" v="1201" actId="403"/>
        <pc:sldMkLst>
          <pc:docMk/>
          <pc:sldMk cId="1248187040" sldId="292"/>
        </pc:sldMkLst>
        <pc:spChg chg="mod">
          <ac:chgData name="Ben Walpole" userId="93b7fd52-111f-4755-910d-0a23fa7c00a8" providerId="ADAL" clId="{E389434F-2CC3-41CE-ADFD-5229B3BF1D2B}" dt="2025-11-11T10:42:35.786" v="1201" actId="403"/>
          <ac:spMkLst>
            <pc:docMk/>
            <pc:sldMk cId="1248187040" sldId="292"/>
            <ac:spMk id="2" creationId="{34446C80-1426-5867-A034-D685CAC8C8B9}"/>
          </ac:spMkLst>
        </pc:spChg>
        <pc:spChg chg="del">
          <ac:chgData name="Ben Walpole" userId="93b7fd52-111f-4755-910d-0a23fa7c00a8" providerId="ADAL" clId="{E389434F-2CC3-41CE-ADFD-5229B3BF1D2B}" dt="2025-11-11T10:40:25.428" v="1005" actId="478"/>
          <ac:spMkLst>
            <pc:docMk/>
            <pc:sldMk cId="1248187040" sldId="292"/>
            <ac:spMk id="3" creationId="{E5C4ACF6-469C-B894-1189-55789C25983B}"/>
          </ac:spMkLst>
        </pc:spChg>
        <pc:spChg chg="add mod">
          <ac:chgData name="Ben Walpole" userId="93b7fd52-111f-4755-910d-0a23fa7c00a8" providerId="ADAL" clId="{E389434F-2CC3-41CE-ADFD-5229B3BF1D2B}" dt="2025-11-11T10:42:32.423" v="1199" actId="14100"/>
          <ac:spMkLst>
            <pc:docMk/>
            <pc:sldMk cId="1248187040" sldId="292"/>
            <ac:spMk id="4" creationId="{4994FB0D-39EC-2BAE-1FD7-C39877761FC2}"/>
          </ac:spMkLst>
        </pc:spChg>
      </pc:sldChg>
      <pc:sldChg chg="addSp delSp modSp new mod ord">
        <pc:chgData name="Ben Walpole" userId="93b7fd52-111f-4755-910d-0a23fa7c00a8" providerId="ADAL" clId="{E389434F-2CC3-41CE-ADFD-5229B3BF1D2B}" dt="2025-11-10T11:26:08.421" v="947" actId="1076"/>
        <pc:sldMkLst>
          <pc:docMk/>
          <pc:sldMk cId="3807401985" sldId="293"/>
        </pc:sldMkLst>
        <pc:spChg chg="mod">
          <ac:chgData name="Ben Walpole" userId="93b7fd52-111f-4755-910d-0a23fa7c00a8" providerId="ADAL" clId="{E389434F-2CC3-41CE-ADFD-5229B3BF1D2B}" dt="2025-11-06T11:42:13.449" v="265" actId="1076"/>
          <ac:spMkLst>
            <pc:docMk/>
            <pc:sldMk cId="3807401985" sldId="293"/>
            <ac:spMk id="2" creationId="{BD7299E4-CF1B-9412-78C8-9CE1C4F3CE7E}"/>
          </ac:spMkLst>
        </pc:spChg>
        <pc:spChg chg="mod">
          <ac:chgData name="Ben Walpole" userId="93b7fd52-111f-4755-910d-0a23fa7c00a8" providerId="ADAL" clId="{E389434F-2CC3-41CE-ADFD-5229B3BF1D2B}" dt="2025-11-06T11:42:36.178" v="279" actId="1076"/>
          <ac:spMkLst>
            <pc:docMk/>
            <pc:sldMk cId="3807401985" sldId="293"/>
            <ac:spMk id="3" creationId="{7E743C95-BAD0-61B3-1767-3C488AF0A761}"/>
          </ac:spMkLst>
        </pc:spChg>
        <pc:picChg chg="add del mod modCrop">
          <ac:chgData name="Ben Walpole" userId="93b7fd52-111f-4755-910d-0a23fa7c00a8" providerId="ADAL" clId="{E389434F-2CC3-41CE-ADFD-5229B3BF1D2B}" dt="2025-11-10T11:21:14.402" v="910" actId="478"/>
          <ac:picMkLst>
            <pc:docMk/>
            <pc:sldMk cId="3807401985" sldId="293"/>
            <ac:picMk id="4" creationId="{707EA666-5A44-FB7B-D6A9-00161DC80585}"/>
          </ac:picMkLst>
        </pc:picChg>
        <pc:picChg chg="add del mod">
          <ac:chgData name="Ben Walpole" userId="93b7fd52-111f-4755-910d-0a23fa7c00a8" providerId="ADAL" clId="{E389434F-2CC3-41CE-ADFD-5229B3BF1D2B}" dt="2025-11-10T11:22:23.232" v="917" actId="478"/>
          <ac:picMkLst>
            <pc:docMk/>
            <pc:sldMk cId="3807401985" sldId="293"/>
            <ac:picMk id="6" creationId="{30EA6E4C-77DA-254E-F356-F49481EAB14F}"/>
          </ac:picMkLst>
        </pc:picChg>
        <pc:picChg chg="add mod">
          <ac:chgData name="Ben Walpole" userId="93b7fd52-111f-4755-910d-0a23fa7c00a8" providerId="ADAL" clId="{E389434F-2CC3-41CE-ADFD-5229B3BF1D2B}" dt="2025-11-10T11:26:03.687" v="946" actId="1076"/>
          <ac:picMkLst>
            <pc:docMk/>
            <pc:sldMk cId="3807401985" sldId="293"/>
            <ac:picMk id="8" creationId="{7A9D135C-C1D3-3D59-C74E-F875C705A3B6}"/>
          </ac:picMkLst>
        </pc:picChg>
        <pc:picChg chg="add mod">
          <ac:chgData name="Ben Walpole" userId="93b7fd52-111f-4755-910d-0a23fa7c00a8" providerId="ADAL" clId="{E389434F-2CC3-41CE-ADFD-5229B3BF1D2B}" dt="2025-11-10T11:22:53.154" v="921" actId="1076"/>
          <ac:picMkLst>
            <pc:docMk/>
            <pc:sldMk cId="3807401985" sldId="293"/>
            <ac:picMk id="10" creationId="{83D881BC-77EA-0B14-8785-BB100273265B}"/>
          </ac:picMkLst>
        </pc:picChg>
        <pc:picChg chg="add mod">
          <ac:chgData name="Ben Walpole" userId="93b7fd52-111f-4755-910d-0a23fa7c00a8" providerId="ADAL" clId="{E389434F-2CC3-41CE-ADFD-5229B3BF1D2B}" dt="2025-11-10T11:22:58.574" v="923" actId="1076"/>
          <ac:picMkLst>
            <pc:docMk/>
            <pc:sldMk cId="3807401985" sldId="293"/>
            <ac:picMk id="11" creationId="{485A83DB-F1DD-28B6-D857-280B661DE7F3}"/>
          </ac:picMkLst>
        </pc:picChg>
        <pc:picChg chg="add mod">
          <ac:chgData name="Ben Walpole" userId="93b7fd52-111f-4755-910d-0a23fa7c00a8" providerId="ADAL" clId="{E389434F-2CC3-41CE-ADFD-5229B3BF1D2B}" dt="2025-11-10T11:23:29.982" v="933" actId="1076"/>
          <ac:picMkLst>
            <pc:docMk/>
            <pc:sldMk cId="3807401985" sldId="293"/>
            <ac:picMk id="12" creationId="{C853A49E-BF08-7582-F00E-EBDF99CB200A}"/>
          </ac:picMkLst>
        </pc:picChg>
        <pc:picChg chg="add mod">
          <ac:chgData name="Ben Walpole" userId="93b7fd52-111f-4755-910d-0a23fa7c00a8" providerId="ADAL" clId="{E389434F-2CC3-41CE-ADFD-5229B3BF1D2B}" dt="2025-11-10T11:23:25.783" v="931" actId="1076"/>
          <ac:picMkLst>
            <pc:docMk/>
            <pc:sldMk cId="3807401985" sldId="293"/>
            <ac:picMk id="13" creationId="{3F257DD5-A92F-7B43-97DB-4FD914DEAC64}"/>
          </ac:picMkLst>
        </pc:picChg>
        <pc:picChg chg="add mod">
          <ac:chgData name="Ben Walpole" userId="93b7fd52-111f-4755-910d-0a23fa7c00a8" providerId="ADAL" clId="{E389434F-2CC3-41CE-ADFD-5229B3BF1D2B}" dt="2025-11-10T11:23:27.213" v="932"/>
          <ac:picMkLst>
            <pc:docMk/>
            <pc:sldMk cId="3807401985" sldId="293"/>
            <ac:picMk id="14" creationId="{286874D8-35FF-3EC9-008A-A9A461506A01}"/>
          </ac:picMkLst>
        </pc:picChg>
        <pc:picChg chg="add mod">
          <ac:chgData name="Ben Walpole" userId="93b7fd52-111f-4755-910d-0a23fa7c00a8" providerId="ADAL" clId="{E389434F-2CC3-41CE-ADFD-5229B3BF1D2B}" dt="2025-11-10T11:24:14.787" v="939" actId="1076"/>
          <ac:picMkLst>
            <pc:docMk/>
            <pc:sldMk cId="3807401985" sldId="293"/>
            <ac:picMk id="15" creationId="{DFA72706-CCD1-927A-3859-CF39D5C964A7}"/>
          </ac:picMkLst>
        </pc:picChg>
        <pc:picChg chg="add mod">
          <ac:chgData name="Ben Walpole" userId="93b7fd52-111f-4755-910d-0a23fa7c00a8" providerId="ADAL" clId="{E389434F-2CC3-41CE-ADFD-5229B3BF1D2B}" dt="2025-11-10T11:24:00.726" v="938" actId="1076"/>
          <ac:picMkLst>
            <pc:docMk/>
            <pc:sldMk cId="3807401985" sldId="293"/>
            <ac:picMk id="16" creationId="{D5A2F2A7-6DD9-1F10-F0A7-47CE805278EF}"/>
          </ac:picMkLst>
        </pc:picChg>
        <pc:picChg chg="add mod">
          <ac:chgData name="Ben Walpole" userId="93b7fd52-111f-4755-910d-0a23fa7c00a8" providerId="ADAL" clId="{E389434F-2CC3-41CE-ADFD-5229B3BF1D2B}" dt="2025-11-10T11:24:39.749" v="943" actId="1076"/>
          <ac:picMkLst>
            <pc:docMk/>
            <pc:sldMk cId="3807401985" sldId="293"/>
            <ac:picMk id="17" creationId="{4596906B-FB1E-77E1-7CFD-9C32525E8F97}"/>
          </ac:picMkLst>
        </pc:picChg>
        <pc:picChg chg="add mod">
          <ac:chgData name="Ben Walpole" userId="93b7fd52-111f-4755-910d-0a23fa7c00a8" providerId="ADAL" clId="{E389434F-2CC3-41CE-ADFD-5229B3BF1D2B}" dt="2025-11-10T11:26:08.421" v="947" actId="1076"/>
          <ac:picMkLst>
            <pc:docMk/>
            <pc:sldMk cId="3807401985" sldId="293"/>
            <ac:picMk id="18" creationId="{858DCB05-BA99-6DD5-610F-771B0C8E591F}"/>
          </ac:picMkLst>
        </pc:picChg>
      </pc:sldChg>
      <pc:sldChg chg="addSp delSp modSp new mod">
        <pc:chgData name="Ben Walpole" userId="93b7fd52-111f-4755-910d-0a23fa7c00a8" providerId="ADAL" clId="{E389434F-2CC3-41CE-ADFD-5229B3BF1D2B}" dt="2025-11-06T13:33:35.146" v="545" actId="14100"/>
        <pc:sldMkLst>
          <pc:docMk/>
          <pc:sldMk cId="930915299" sldId="294"/>
        </pc:sldMkLst>
        <pc:spChg chg="mod">
          <ac:chgData name="Ben Walpole" userId="93b7fd52-111f-4755-910d-0a23fa7c00a8" providerId="ADAL" clId="{E389434F-2CC3-41CE-ADFD-5229B3BF1D2B}" dt="2025-11-06T13:32:51.956" v="540" actId="207"/>
          <ac:spMkLst>
            <pc:docMk/>
            <pc:sldMk cId="930915299" sldId="294"/>
            <ac:spMk id="2" creationId="{DD3B4095-CDCE-5DE6-C68B-F5D7CCA11DCC}"/>
          </ac:spMkLst>
        </pc:spChg>
        <pc:spChg chg="add mod">
          <ac:chgData name="Ben Walpole" userId="93b7fd52-111f-4755-910d-0a23fa7c00a8" providerId="ADAL" clId="{E389434F-2CC3-41CE-ADFD-5229B3BF1D2B}" dt="2025-11-06T13:31:52.002" v="527" actId="1076"/>
          <ac:spMkLst>
            <pc:docMk/>
            <pc:sldMk cId="930915299" sldId="294"/>
            <ac:spMk id="4" creationId="{4A070C5F-91CA-EA70-26EB-C87D0FAEBBD4}"/>
          </ac:spMkLst>
        </pc:spChg>
        <pc:spChg chg="add mod">
          <ac:chgData name="Ben Walpole" userId="93b7fd52-111f-4755-910d-0a23fa7c00a8" providerId="ADAL" clId="{E389434F-2CC3-41CE-ADFD-5229B3BF1D2B}" dt="2025-11-06T13:31:44.187" v="524" actId="1076"/>
          <ac:spMkLst>
            <pc:docMk/>
            <pc:sldMk cId="930915299" sldId="294"/>
            <ac:spMk id="5" creationId="{1BD209BB-0CE8-2852-AB10-8AD1840D2C33}"/>
          </ac:spMkLst>
        </pc:spChg>
        <pc:spChg chg="add mod">
          <ac:chgData name="Ben Walpole" userId="93b7fd52-111f-4755-910d-0a23fa7c00a8" providerId="ADAL" clId="{E389434F-2CC3-41CE-ADFD-5229B3BF1D2B}" dt="2025-11-06T13:32:32.001" v="535" actId="1076"/>
          <ac:spMkLst>
            <pc:docMk/>
            <pc:sldMk cId="930915299" sldId="294"/>
            <ac:spMk id="6" creationId="{888A1679-390E-2BD5-8B38-1E87718F2395}"/>
          </ac:spMkLst>
        </pc:spChg>
        <pc:spChg chg="add mod">
          <ac:chgData name="Ben Walpole" userId="93b7fd52-111f-4755-910d-0a23fa7c00a8" providerId="ADAL" clId="{E389434F-2CC3-41CE-ADFD-5229B3BF1D2B}" dt="2025-11-06T13:33:21.226" v="543" actId="1076"/>
          <ac:spMkLst>
            <pc:docMk/>
            <pc:sldMk cId="930915299" sldId="294"/>
            <ac:spMk id="7" creationId="{F2F5D671-A5B7-3DB2-906C-17C615AE7519}"/>
          </ac:spMkLst>
        </pc:spChg>
        <pc:spChg chg="add mod ord">
          <ac:chgData name="Ben Walpole" userId="93b7fd52-111f-4755-910d-0a23fa7c00a8" providerId="ADAL" clId="{E389434F-2CC3-41CE-ADFD-5229B3BF1D2B}" dt="2025-11-06T13:32:58.220" v="541" actId="14100"/>
          <ac:spMkLst>
            <pc:docMk/>
            <pc:sldMk cId="930915299" sldId="294"/>
            <ac:spMk id="18" creationId="{44C190B1-A865-A873-E212-56D9B3CD5F64}"/>
          </ac:spMkLst>
        </pc:spChg>
        <pc:spChg chg="add mod ord">
          <ac:chgData name="Ben Walpole" userId="93b7fd52-111f-4755-910d-0a23fa7c00a8" providerId="ADAL" clId="{E389434F-2CC3-41CE-ADFD-5229B3BF1D2B}" dt="2025-11-06T13:33:35.146" v="545" actId="14100"/>
          <ac:spMkLst>
            <pc:docMk/>
            <pc:sldMk cId="930915299" sldId="294"/>
            <ac:spMk id="19" creationId="{3C92CE70-DCE4-DC6E-0B09-77CB7F46020A}"/>
          </ac:spMkLst>
        </pc:spChg>
        <pc:spChg chg="add mod">
          <ac:chgData name="Ben Walpole" userId="93b7fd52-111f-4755-910d-0a23fa7c00a8" providerId="ADAL" clId="{E389434F-2CC3-41CE-ADFD-5229B3BF1D2B}" dt="2025-11-06T13:32:37.041" v="536" actId="1076"/>
          <ac:spMkLst>
            <pc:docMk/>
            <pc:sldMk cId="930915299" sldId="294"/>
            <ac:spMk id="20" creationId="{CA15C142-6B1F-0EAC-9DE4-79BC178DFB98}"/>
          </ac:spMkLst>
        </pc:spChg>
        <pc:spChg chg="add mod">
          <ac:chgData name="Ben Walpole" userId="93b7fd52-111f-4755-910d-0a23fa7c00a8" providerId="ADAL" clId="{E389434F-2CC3-41CE-ADFD-5229B3BF1D2B}" dt="2025-11-06T13:32:46.754" v="539" actId="1076"/>
          <ac:spMkLst>
            <pc:docMk/>
            <pc:sldMk cId="930915299" sldId="294"/>
            <ac:spMk id="21" creationId="{00760539-236A-9A5D-103E-BFFE1820CDF6}"/>
          </ac:spMkLst>
        </pc:spChg>
        <pc:cxnChg chg="add mod">
          <ac:chgData name="Ben Walpole" userId="93b7fd52-111f-4755-910d-0a23fa7c00a8" providerId="ADAL" clId="{E389434F-2CC3-41CE-ADFD-5229B3BF1D2B}" dt="2025-11-06T13:31:52.002" v="527" actId="1076"/>
          <ac:cxnSpMkLst>
            <pc:docMk/>
            <pc:sldMk cId="930915299" sldId="294"/>
            <ac:cxnSpMk id="9" creationId="{94A59D72-89D5-F9DB-8458-CFCDFDB799BA}"/>
          </ac:cxnSpMkLst>
        </pc:cxnChg>
        <pc:cxnChg chg="add mod">
          <ac:chgData name="Ben Walpole" userId="93b7fd52-111f-4755-910d-0a23fa7c00a8" providerId="ADAL" clId="{E389434F-2CC3-41CE-ADFD-5229B3BF1D2B}" dt="2025-11-06T13:33:21.226" v="543" actId="1076"/>
          <ac:cxnSpMkLst>
            <pc:docMk/>
            <pc:sldMk cId="930915299" sldId="294"/>
            <ac:cxnSpMk id="10" creationId="{C739B69C-C023-410B-900B-41F1BE637FF1}"/>
          </ac:cxnSpMkLst>
        </pc:cxnChg>
        <pc:cxnChg chg="add mod">
          <ac:chgData name="Ben Walpole" userId="93b7fd52-111f-4755-910d-0a23fa7c00a8" providerId="ADAL" clId="{E389434F-2CC3-41CE-ADFD-5229B3BF1D2B}" dt="2025-11-06T13:33:21.226" v="543" actId="1076"/>
          <ac:cxnSpMkLst>
            <pc:docMk/>
            <pc:sldMk cId="930915299" sldId="294"/>
            <ac:cxnSpMk id="15" creationId="{A34EBE28-503D-691C-018C-5069C724CDE1}"/>
          </ac:cxnSpMkLst>
        </pc:cxnChg>
      </pc:sldChg>
      <pc:sldChg chg="addSp delSp modSp new mod">
        <pc:chgData name="Ben Walpole" userId="93b7fd52-111f-4755-910d-0a23fa7c00a8" providerId="ADAL" clId="{E389434F-2CC3-41CE-ADFD-5229B3BF1D2B}" dt="2025-11-10T10:17:11.847" v="860"/>
        <pc:sldMkLst>
          <pc:docMk/>
          <pc:sldMk cId="1432289404" sldId="295"/>
        </pc:sldMkLst>
        <pc:spChg chg="mod">
          <ac:chgData name="Ben Walpole" userId="93b7fd52-111f-4755-910d-0a23fa7c00a8" providerId="ADAL" clId="{E389434F-2CC3-41CE-ADFD-5229B3BF1D2B}" dt="2025-11-10T10:05:43.822" v="856" actId="1076"/>
          <ac:spMkLst>
            <pc:docMk/>
            <pc:sldMk cId="1432289404" sldId="295"/>
            <ac:spMk id="2" creationId="{2C2C93A0-9314-ECD3-A33A-C6FAB5297C7F}"/>
          </ac:spMkLst>
        </pc:spChg>
        <pc:spChg chg="del">
          <ac:chgData name="Ben Walpole" userId="93b7fd52-111f-4755-910d-0a23fa7c00a8" providerId="ADAL" clId="{E389434F-2CC3-41CE-ADFD-5229B3BF1D2B}" dt="2025-11-10T10:05:46.511" v="857" actId="478"/>
          <ac:spMkLst>
            <pc:docMk/>
            <pc:sldMk cId="1432289404" sldId="295"/>
            <ac:spMk id="3" creationId="{54CFADC4-C075-CFA4-6519-4A13CBFE6094}"/>
          </ac:spMkLst>
        </pc:spChg>
        <pc:picChg chg="add">
          <ac:chgData name="Ben Walpole" userId="93b7fd52-111f-4755-910d-0a23fa7c00a8" providerId="ADAL" clId="{E389434F-2CC3-41CE-ADFD-5229B3BF1D2B}" dt="2025-11-10T10:17:11.847" v="860"/>
          <ac:picMkLst>
            <pc:docMk/>
            <pc:sldMk cId="1432289404" sldId="295"/>
            <ac:picMk id="4" creationId="{8458CB1D-78EA-04EF-5C1E-B5C746834DE6}"/>
          </ac:picMkLst>
        </pc:picChg>
      </pc:sldChg>
      <pc:sldChg chg="addSp delSp modSp add mod ord">
        <pc:chgData name="Ben Walpole" userId="93b7fd52-111f-4755-910d-0a23fa7c00a8" providerId="ADAL" clId="{E389434F-2CC3-41CE-ADFD-5229B3BF1D2B}" dt="2025-11-10T11:00:31.862" v="890" actId="1076"/>
        <pc:sldMkLst>
          <pc:docMk/>
          <pc:sldMk cId="565947308" sldId="296"/>
        </pc:sldMkLst>
        <pc:picChg chg="add mod modCrop">
          <ac:chgData name="Ben Walpole" userId="93b7fd52-111f-4755-910d-0a23fa7c00a8" providerId="ADAL" clId="{E389434F-2CC3-41CE-ADFD-5229B3BF1D2B}" dt="2025-11-10T11:00:17.696" v="883" actId="14100"/>
          <ac:picMkLst>
            <pc:docMk/>
            <pc:sldMk cId="565947308" sldId="296"/>
            <ac:picMk id="3" creationId="{BBDCD3DD-3851-4102-A679-7EC3D6E05D24}"/>
          </ac:picMkLst>
        </pc:picChg>
        <pc:picChg chg="del">
          <ac:chgData name="Ben Walpole" userId="93b7fd52-111f-4755-910d-0a23fa7c00a8" providerId="ADAL" clId="{E389434F-2CC3-41CE-ADFD-5229B3BF1D2B}" dt="2025-11-10T10:17:27.409" v="864" actId="478"/>
          <ac:picMkLst>
            <pc:docMk/>
            <pc:sldMk cId="565947308" sldId="296"/>
            <ac:picMk id="4" creationId="{A41BCA99-2349-6188-F674-7A184FF3E12D}"/>
          </ac:picMkLst>
        </pc:picChg>
        <pc:picChg chg="add mod modCrop">
          <ac:chgData name="Ben Walpole" userId="93b7fd52-111f-4755-910d-0a23fa7c00a8" providerId="ADAL" clId="{E389434F-2CC3-41CE-ADFD-5229B3BF1D2B}" dt="2025-11-10T11:00:31.862" v="890" actId="1076"/>
          <ac:picMkLst>
            <pc:docMk/>
            <pc:sldMk cId="565947308" sldId="296"/>
            <ac:picMk id="5" creationId="{CD34938E-44B6-28E4-C2DE-E1AF93D3E042}"/>
          </ac:picMkLst>
        </pc:picChg>
        <pc:picChg chg="add mod">
          <ac:chgData name="Ben Walpole" userId="93b7fd52-111f-4755-910d-0a23fa7c00a8" providerId="ADAL" clId="{E389434F-2CC3-41CE-ADFD-5229B3BF1D2B}" dt="2025-11-10T11:00:26.718" v="888" actId="14100"/>
          <ac:picMkLst>
            <pc:docMk/>
            <pc:sldMk cId="565947308" sldId="296"/>
            <ac:picMk id="7" creationId="{8E651F1C-3A00-2548-530B-B1F7876677F0}"/>
          </ac:picMkLst>
        </pc:picChg>
      </pc:sldChg>
      <pc:sldChg chg="add del">
        <pc:chgData name="Ben Walpole" userId="93b7fd52-111f-4755-910d-0a23fa7c00a8" providerId="ADAL" clId="{E389434F-2CC3-41CE-ADFD-5229B3BF1D2B}" dt="2025-11-10T10:17:06.238" v="859"/>
        <pc:sldMkLst>
          <pc:docMk/>
          <pc:sldMk cId="1318512102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1B6E75-1174-8B2C-BCC7-95731993537C}"/>
              </a:ext>
            </a:extLst>
          </p:cNvPr>
          <p:cNvSpPr txBox="1">
            <a:spLocks/>
          </p:cNvSpPr>
          <p:nvPr userDrawn="1"/>
        </p:nvSpPr>
        <p:spPr>
          <a:xfrm>
            <a:off x="3374567" y="2246579"/>
            <a:ext cx="5442857" cy="213541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5200" dirty="0">
                <a:solidFill>
                  <a:schemeClr val="tx2"/>
                </a:solidFill>
              </a:rPr>
              <a:t>Click to edit Cover title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95F724-3F26-A739-F7C9-56C76923C48D}"/>
              </a:ext>
            </a:extLst>
          </p:cNvPr>
          <p:cNvSpPr txBox="1">
            <a:spLocks/>
          </p:cNvSpPr>
          <p:nvPr userDrawn="1"/>
        </p:nvSpPr>
        <p:spPr>
          <a:xfrm>
            <a:off x="3643742" y="4611420"/>
            <a:ext cx="4904509" cy="7681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CBA"/>
                </a:solidFill>
              </a:rPr>
              <a:t>Click to edit subtitle text</a:t>
            </a:r>
            <a:endParaRPr lang="en-US" sz="2400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5DBB48-69D3-2C36-C070-1650ECDE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500544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AE05F1-BADF-F4DB-865C-87101FAFBE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2248252"/>
            <a:ext cx="10782796" cy="2953140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35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54DBB88-EAEA-0C11-E2DC-F368D67B5B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7516" y="1570037"/>
            <a:ext cx="10949049" cy="3717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3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CAC1-0758-3591-B1D7-0B97A038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03321-549A-E6A0-7314-06C0AD11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D3F6-DF13-D5AC-3026-30F3BCD6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7D75-1962-3E4F-B6EA-35D8418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B497-F8AD-7E9D-C343-96E0E94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EB38-834E-EE09-EE03-23CDFCDD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9288-EC08-5AAB-C1CF-EFD214E7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CF83-A0ED-3128-6EC0-BC095855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33AE-3262-69E2-1106-653E017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63F8-8C5F-CAE9-D7F8-695D82EE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4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B6F1-A842-3C80-37F3-72EB5567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9A7F-3400-63FE-0E3C-FC15047A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C498A-8870-3D8B-3100-FC10BEA1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067E-362B-A702-44F3-5372536E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392-3C91-DCDB-D701-6B93F63E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2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1C42-146D-2E29-7695-D4B119AC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BBA7-103F-1FE9-E9C1-52D966804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D696D-8727-D467-3FA1-12AB1030E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713A0-7972-A675-AAC5-63D838AA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6CD63-E67D-5504-EBE1-99F29E77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2DBF1-8298-467B-AB38-0BFE1E1E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0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6803-FE79-EF21-3E3D-5B3BCFE7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59E3-41B6-5D9F-A419-D0F0CA8A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B5439-F3A7-19C6-900D-ADC989F00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F9B43-3563-0B59-2D2F-2D1914AAE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4489D-A855-5F1A-EAB7-DD1CF464A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9354A-1A85-06BA-5BEA-0178F505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E0AD0-836B-AAFA-0D5C-F175DCF3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C0664-5A13-3D15-21E8-F4EB4FE7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9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623F-FFC9-9BAE-5A80-7187490C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81053-2AFB-E0CC-251C-D864E01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AFE7E-4AE4-609B-EB58-2341D684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389E8-CDBF-4B29-584D-914E3FAA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70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7A011-8423-DA3C-5E11-4C95041A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7C613-AE38-FBEF-DE52-AE1FE75F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35A59-9D52-E435-8EC6-3519C28B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1B6E75-1174-8B2C-BCC7-95731993537C}"/>
              </a:ext>
            </a:extLst>
          </p:cNvPr>
          <p:cNvSpPr txBox="1">
            <a:spLocks/>
          </p:cNvSpPr>
          <p:nvPr userDrawn="1"/>
        </p:nvSpPr>
        <p:spPr>
          <a:xfrm>
            <a:off x="3374569" y="2734292"/>
            <a:ext cx="5442857" cy="17664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Click to edit Cover title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95F724-3F26-A739-F7C9-56C76923C48D}"/>
              </a:ext>
            </a:extLst>
          </p:cNvPr>
          <p:cNvSpPr txBox="1">
            <a:spLocks/>
          </p:cNvSpPr>
          <p:nvPr userDrawn="1"/>
        </p:nvSpPr>
        <p:spPr>
          <a:xfrm>
            <a:off x="3643742" y="4611420"/>
            <a:ext cx="4904509" cy="7681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2"/>
                </a:solidFill>
              </a:rPr>
              <a:t>Click to edit subtitle text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4FF8-C0E4-FFB4-EE1F-17F8F621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A32A-8E8A-DBF2-CB70-6320B92E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308BC-D08D-46B8-752C-071E034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C11CE-348D-6535-9811-D739FBEC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A512-AF48-CFD2-64C7-F2A2F737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9A626-AB8A-840F-D743-C94B9C22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9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8B02-0F40-DA01-C265-1CEA079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FE19C-C4D3-91E6-6A6D-126EEE47B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E751-FACA-18C4-97A5-629165E1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2FC0-2B50-2B36-A7D7-BAD8FC2B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0E43-FCD2-89DE-D1DB-7BFCCDC3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9AEA-137D-F440-DBF3-82461BAA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4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4A54-B0EB-E3C1-13FB-E9B58CDE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B5490-D995-3F1B-9170-514B9681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3179-23EF-798F-0C12-0C990361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AB19-60FA-3C52-4427-2FFB4A53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C9EE-029B-0E1A-8136-AEEB3279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04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2ADB5-7CDC-71BF-DEE1-DDA269DF4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2A8B9-7DA5-8643-D9A8-A3371ECB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2092-155E-6A1C-F303-BB279A40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2EDF-8AD9-46C4-BB15-63C9FE8D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7B88-8DE6-8162-F713-4D27A366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31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AFE2B4-2E9F-0CCC-C86D-CBF58F9A0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A1E81F-CE67-BAD8-95AB-607737F24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36F6F8-FE94-BF04-40EB-8A3AB1D1C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1500544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3149EC-E924-A780-53EB-2CD0C6A593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14" y="2248252"/>
            <a:ext cx="10782796" cy="2953140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89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8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69E5-E013-C8E5-4905-CD8884A54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4E8D-E4B6-9B4F-D89D-71936E497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2E644141-31DA-161A-7012-95EE280C2379}"/>
              </a:ext>
            </a:extLst>
          </p:cNvPr>
          <p:cNvSpPr/>
          <p:nvPr userDrawn="1"/>
        </p:nvSpPr>
        <p:spPr>
          <a:xfrm>
            <a:off x="-1516083" y="-926277"/>
            <a:ext cx="6805036" cy="5866412"/>
          </a:xfrm>
          <a:prstGeom prst="hexagon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D47D36-61BE-7C29-091F-6082B59B0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43" y="658750"/>
            <a:ext cx="3063833" cy="3735120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text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532447-536B-95EE-42C9-E01203018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905" y="1975118"/>
            <a:ext cx="5248895" cy="3736913"/>
          </a:xfrm>
          <a:prstGeom prst="rect">
            <a:avLst/>
          </a:prstGeom>
        </p:spPr>
        <p:txBody>
          <a:bodyPr numCol="1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  <p:pic>
        <p:nvPicPr>
          <p:cNvPr id="6" name="Picture 5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B0822BC-CE38-07E2-3B2F-140EB1AC5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6504" y="568529"/>
            <a:ext cx="1707510" cy="504231"/>
          </a:xfrm>
          <a:prstGeom prst="rect">
            <a:avLst/>
          </a:prstGeom>
        </p:spPr>
      </p:pic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A0E322B-60E6-49B8-3BA1-438542A66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188978" y="568529"/>
            <a:ext cx="2714071" cy="7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F16C80C-83B6-1E04-EAE0-5757038EF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38" y="859276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83B998-4F35-97EF-3408-C6B99C3746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638" y="1606984"/>
            <a:ext cx="10782796" cy="3523156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1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Aligned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8A9DB0-6574-65CC-86FF-A9DAF5819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233" y="972091"/>
            <a:ext cx="7576458" cy="448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DF2ECB-673C-671A-92BB-60DF812A5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8233" y="1701986"/>
            <a:ext cx="7576458" cy="3701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3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3101-C5DD-2764-042E-A986B636B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3932237" cy="774864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12ECC-8A5C-ACB8-D17E-5797CAEEF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6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AE260-EEDE-BFE5-D3AE-03A65D3AD14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36618"/>
            <a:ext cx="3932237" cy="321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21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15E730-0836-663E-08BA-7A96E98E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787"/>
            <a:ext cx="9144000" cy="215617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74C5DF-8D32-E810-2C13-0D1BCBDC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7C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a blue sky&#10;&#10;Description automatically generated">
            <a:extLst>
              <a:ext uri="{FF2B5EF4-FFF2-40B4-BE49-F238E27FC236}">
                <a16:creationId xmlns:a16="http://schemas.microsoft.com/office/drawing/2014/main" id="{62AC9A6B-CA97-7689-73E4-EB86945E8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7D17A36-B222-18EA-5F47-C55A98E38A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707" y="2110837"/>
            <a:ext cx="2714071" cy="739241"/>
          </a:xfrm>
          <a:prstGeom prst="rect">
            <a:avLst/>
          </a:prstGeom>
        </p:spPr>
      </p:pic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9D2398F6-B0A6-7B95-E8F4-C56C62A5A9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5625" y="1687779"/>
            <a:ext cx="1892300" cy="558800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733A5F1-984A-8020-DC9B-D9D5ED30B4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39195" y="3984992"/>
            <a:ext cx="205159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cows and cows&#10;&#10;Description automatically generated">
            <a:extLst>
              <a:ext uri="{FF2B5EF4-FFF2-40B4-BE49-F238E27FC236}">
                <a16:creationId xmlns:a16="http://schemas.microsoft.com/office/drawing/2014/main" id="{CEF99404-F36E-B114-7251-CDCCE114A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grass field with a blue sky&#10;&#10;Description automatically generated">
            <a:extLst>
              <a:ext uri="{FF2B5EF4-FFF2-40B4-BE49-F238E27FC236}">
                <a16:creationId xmlns:a16="http://schemas.microsoft.com/office/drawing/2014/main" id="{10A90D4D-B65D-32B9-C3C1-CA27ABE51E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9" r:id="rId3"/>
    <p:sldLayoutId id="2147483698" r:id="rId4"/>
    <p:sldLayoutId id="2147483700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and a white background&#10;&#10;Description automatically generated">
            <a:extLst>
              <a:ext uri="{FF2B5EF4-FFF2-40B4-BE49-F238E27FC236}">
                <a16:creationId xmlns:a16="http://schemas.microsoft.com/office/drawing/2014/main" id="{04D6F858-F67C-CCDE-CA7D-E631CE7175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7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A6F97-9481-F848-9BCB-879EEF72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F3858-57D5-232A-3714-2055D481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C0E8-A1C1-0F82-0929-1D0ECCB2F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AF118-A950-4398-85E7-352D185BA4DF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825C3-5219-13EA-F2DA-2F892CD5F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1778E-6C87-4C8E-BFBC-0ECED920D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963D3-20AC-4C30-B0D8-30B45E7A7EC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ack and white clouds">
            <a:extLst>
              <a:ext uri="{FF2B5EF4-FFF2-40B4-BE49-F238E27FC236}">
                <a16:creationId xmlns:a16="http://schemas.microsoft.com/office/drawing/2014/main" id="{12B1BDFC-A77E-7F26-2F86-169598AFAE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and a white background&#10;&#10;Description automatically generated">
            <a:extLst>
              <a:ext uri="{FF2B5EF4-FFF2-40B4-BE49-F238E27FC236}">
                <a16:creationId xmlns:a16="http://schemas.microsoft.com/office/drawing/2014/main" id="{B65D6B00-8D6D-1D6F-FFC6-601D9DADEC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70837-03AF-953F-7708-66C06058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32" y="2479068"/>
            <a:ext cx="4424738" cy="2503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6DF62-B377-8A67-D9D7-41B544194674}"/>
              </a:ext>
            </a:extLst>
          </p:cNvPr>
          <p:cNvSpPr txBox="1"/>
          <p:nvPr/>
        </p:nvSpPr>
        <p:spPr>
          <a:xfrm>
            <a:off x="834452" y="2278598"/>
            <a:ext cx="10523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loop mediated isothermal amplification (LAMP) at border control posts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3DE5F-B2C8-848D-EEDA-19C0E6ADA15F}"/>
              </a:ext>
            </a:extLst>
          </p:cNvPr>
          <p:cNvSpPr txBox="1"/>
          <p:nvPr/>
        </p:nvSpPr>
        <p:spPr>
          <a:xfrm>
            <a:off x="4154183" y="4586922"/>
            <a:ext cx="388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Walpole</a:t>
            </a:r>
          </a:p>
        </p:txBody>
      </p:sp>
      <p:pic>
        <p:nvPicPr>
          <p:cNvPr id="2" name="Picture 1" descr="A white cow on a black background">
            <a:extLst>
              <a:ext uri="{FF2B5EF4-FFF2-40B4-BE49-F238E27FC236}">
                <a16:creationId xmlns:a16="http://schemas.microsoft.com/office/drawing/2014/main" id="{6223E143-8C30-C58E-2363-4AAA5C1DA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7" t="22519" r="5532" b="22312"/>
          <a:stretch/>
        </p:blipFill>
        <p:spPr>
          <a:xfrm>
            <a:off x="321999" y="1148847"/>
            <a:ext cx="1824514" cy="1128170"/>
          </a:xfrm>
          <a:prstGeom prst="rect">
            <a:avLst/>
          </a:prstGeom>
        </p:spPr>
      </p:pic>
      <p:pic>
        <p:nvPicPr>
          <p:cNvPr id="6" name="Picture 5" descr="A white insect on a black background">
            <a:extLst>
              <a:ext uri="{FF2B5EF4-FFF2-40B4-BE49-F238E27FC236}">
                <a16:creationId xmlns:a16="http://schemas.microsoft.com/office/drawing/2014/main" id="{203F28F5-3697-AF26-D3F4-F53D96EBC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1" t="35954" r="33870" b="38762"/>
          <a:stretch/>
        </p:blipFill>
        <p:spPr>
          <a:xfrm>
            <a:off x="3278222" y="1020277"/>
            <a:ext cx="615320" cy="5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7989-143F-C147-0FBA-59954783B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E9F7F-B104-5096-675E-23AB39BAA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568" y="1020710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applications of the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6CCE8-C56F-1835-79D9-F89909C2EC50}"/>
              </a:ext>
            </a:extLst>
          </p:cNvPr>
          <p:cNvSpPr txBox="1"/>
          <p:nvPr/>
        </p:nvSpPr>
        <p:spPr>
          <a:xfrm>
            <a:off x="959667" y="2263366"/>
            <a:ext cx="564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New assays.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Mobile labs.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Simplified procedures.</a:t>
            </a:r>
          </a:p>
        </p:txBody>
      </p:sp>
      <p:pic>
        <p:nvPicPr>
          <p:cNvPr id="1026" name="Picture 2" descr="100+ Road Leading To Horizon Stock Illustrations, Royalty-Free Vector  Graphics &amp; Clip Art - iStock">
            <a:extLst>
              <a:ext uri="{FF2B5EF4-FFF2-40B4-BE49-F238E27FC236}">
                <a16:creationId xmlns:a16="http://schemas.microsoft.com/office/drawing/2014/main" id="{EF5F22E8-850D-155E-3D0B-2ADCC795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53" y="135801"/>
            <a:ext cx="4649899" cy="34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3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6C80-1426-5867-A034-D685CAC8C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Summary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4FB0D-39EC-2BAE-1FD7-C39877761FC2}"/>
              </a:ext>
            </a:extLst>
          </p:cNvPr>
          <p:cNvSpPr txBox="1"/>
          <p:nvPr/>
        </p:nvSpPr>
        <p:spPr>
          <a:xfrm>
            <a:off x="851026" y="2326741"/>
            <a:ext cx="8320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Loop-mediated isothermal amplification (LAMP) is a real time DNA amplification technique.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It has the potential to provide large positive impacts to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However, there are several blockers to overcome.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8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99E4-CF1B-9412-78C8-9CE1C4F3C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541173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43C95-BAD0-61B3-1767-3C488AF0A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2147302"/>
            <a:ext cx="6004632" cy="32941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Who am 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Where do I work?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D135C-C1D3-3D59-C74E-F875C705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71" y="367168"/>
            <a:ext cx="7704498" cy="5624841"/>
          </a:xfrm>
          <a:prstGeom prst="rect">
            <a:avLst/>
          </a:prstGeom>
        </p:spPr>
      </p:pic>
      <p:pic>
        <p:nvPicPr>
          <p:cNvPr id="10" name="Graphic 9" descr="Marker with solid fill">
            <a:extLst>
              <a:ext uri="{FF2B5EF4-FFF2-40B4-BE49-F238E27FC236}">
                <a16:creationId xmlns:a16="http://schemas.microsoft.com/office/drawing/2014/main" id="{83D881BC-77EA-0B14-8785-BB100273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9117" y="2924269"/>
            <a:ext cx="672220" cy="672220"/>
          </a:xfrm>
          <a:prstGeom prst="rect">
            <a:avLst/>
          </a:prstGeom>
        </p:spPr>
      </p:pic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485A83DB-F1DD-28B6-D857-280B661DE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2911" y="2924269"/>
            <a:ext cx="672220" cy="672220"/>
          </a:xfrm>
          <a:prstGeom prst="rect">
            <a:avLst/>
          </a:prstGeom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C853A49E-BF08-7582-F00E-EBDF99CB2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1248" y="3179588"/>
            <a:ext cx="507958" cy="507958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3F257DD5-A92F-7B43-97DB-4FD914DEA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0369" y="3342510"/>
            <a:ext cx="507958" cy="507958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286874D8-35FF-3EC9-008A-A9A461506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2769" y="3494910"/>
            <a:ext cx="507958" cy="507958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DFA72706-CCD1-927A-3859-CF39D5C96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4993" y="2310414"/>
            <a:ext cx="507958" cy="507958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D5A2F2A7-6DD9-1F10-F0A7-47CE80527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152" y="1539756"/>
            <a:ext cx="507958" cy="507958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4596906B-FB1E-77E1-7CFD-9C32525E8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7751" y="2834552"/>
            <a:ext cx="507958" cy="507958"/>
          </a:xfrm>
          <a:prstGeom prst="rect">
            <a:avLst/>
          </a:prstGeom>
        </p:spPr>
      </p:pic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858DCB05-BA99-6DD5-610F-771B0C8E5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3469" y="3617067"/>
            <a:ext cx="507958" cy="5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FBB68-66C0-EE73-EF5F-7A1424C6E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193" y="948282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LAMP?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42691-94B7-77AC-9CA5-3718AA1B15F6}"/>
              </a:ext>
            </a:extLst>
          </p:cNvPr>
          <p:cNvSpPr txBox="1"/>
          <p:nvPr/>
        </p:nvSpPr>
        <p:spPr>
          <a:xfrm>
            <a:off x="468193" y="1575303"/>
            <a:ext cx="6491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Loop-mediated isothermal amplification (LAMP) is a DNA amplification technique that allows for rapid and efficient DNA replication under isothermal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Target DNA is amplified with a probe which fluoresces only when bound to the target DNA.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then receive real time fluorescence readings on the Genie II machine.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 ‘S’ curve and a correct anneal temperature is a positive result.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F3211-42BF-B679-8007-2CE05C77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45" y="258925"/>
            <a:ext cx="4246750" cy="26327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EB934F-9F1B-E16A-4577-3AA0D0118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2998" r="3513" b="4553"/>
          <a:stretch>
            <a:fillRect/>
          </a:stretch>
        </p:blipFill>
        <p:spPr bwMode="auto">
          <a:xfrm>
            <a:off x="7739345" y="3109308"/>
            <a:ext cx="4259908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8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930DE-2F85-8FD4-C2BA-D0834886A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2747-F832-A015-FE79-98F6A1A09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22" y="301331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run a LAMP test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CD3DD-3851-4102-A679-7EC3D6E0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963"/>
          <a:stretch>
            <a:fillRect/>
          </a:stretch>
        </p:blipFill>
        <p:spPr>
          <a:xfrm>
            <a:off x="357622" y="953437"/>
            <a:ext cx="3951626" cy="3953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4938E-44B6-28E4-C2DE-E1AF93D3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674"/>
          <a:stretch>
            <a:fillRect/>
          </a:stretch>
        </p:blipFill>
        <p:spPr>
          <a:xfrm>
            <a:off x="7755692" y="953436"/>
            <a:ext cx="4036945" cy="376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51F1C-3A00-2548-530B-B1F78766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119" y="953436"/>
            <a:ext cx="2910471" cy="39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93A0-9314-ECD3-A33A-C6FAB5297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22" y="301331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run a LAMP test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8CB1D-78EA-04EF-5C1E-B5C74683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28700"/>
            <a:ext cx="9753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92CE70-DCE4-DC6E-0B09-77CB7F46020A}"/>
              </a:ext>
            </a:extLst>
          </p:cNvPr>
          <p:cNvSpPr/>
          <p:nvPr/>
        </p:nvSpPr>
        <p:spPr>
          <a:xfrm>
            <a:off x="5975546" y="688433"/>
            <a:ext cx="6004273" cy="2719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190B1-A865-A873-E212-56D9B3CD5F64}"/>
              </a:ext>
            </a:extLst>
          </p:cNvPr>
          <p:cNvSpPr/>
          <p:nvPr/>
        </p:nvSpPr>
        <p:spPr>
          <a:xfrm>
            <a:off x="91726" y="693050"/>
            <a:ext cx="6004273" cy="4584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B4095-CDCE-5DE6-C68B-F5D7CCA11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5069" y="244354"/>
            <a:ext cx="7576458" cy="448696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4C30"/>
                </a:solidFill>
              </a:rPr>
              <a:t>How to run a LAMP test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70C5F-91CA-EA70-26EB-C87D0FAEBBD4}"/>
              </a:ext>
            </a:extLst>
          </p:cNvPr>
          <p:cNvSpPr/>
          <p:nvPr/>
        </p:nvSpPr>
        <p:spPr>
          <a:xfrm>
            <a:off x="3366010" y="765552"/>
            <a:ext cx="2326328" cy="1566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Sample Extraction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D209BB-0CE8-2852-AB10-8AD1840D2C33}"/>
              </a:ext>
            </a:extLst>
          </p:cNvPr>
          <p:cNvSpPr/>
          <p:nvPr/>
        </p:nvSpPr>
        <p:spPr>
          <a:xfrm>
            <a:off x="6536784" y="776010"/>
            <a:ext cx="2440898" cy="15669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Reaction Mix Preparation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8A1679-390E-2BD5-8B38-1E87718F2395}"/>
              </a:ext>
            </a:extLst>
          </p:cNvPr>
          <p:cNvSpPr/>
          <p:nvPr/>
        </p:nvSpPr>
        <p:spPr>
          <a:xfrm>
            <a:off x="6534816" y="3618390"/>
            <a:ext cx="2440898" cy="15669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Run the Reaction in the Genie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F5D671-A5B7-3DB2-906C-17C615AE7519}"/>
              </a:ext>
            </a:extLst>
          </p:cNvPr>
          <p:cNvSpPr/>
          <p:nvPr/>
        </p:nvSpPr>
        <p:spPr>
          <a:xfrm>
            <a:off x="476832" y="3618390"/>
            <a:ext cx="2326328" cy="1566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Add Sample(s) and Controls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59D72-89D5-F9DB-8458-CFCDFDB799B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692338" y="1549047"/>
            <a:ext cx="844446" cy="1045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39B69C-C023-410B-900B-41F1BE637FF1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803160" y="4401884"/>
            <a:ext cx="3731656" cy="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EBE28-503D-691C-018C-5069C724CDE1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639996" y="2342998"/>
            <a:ext cx="6117237" cy="127539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15C142-6B1F-0EAC-9DE4-79BC178DFB98}"/>
              </a:ext>
            </a:extLst>
          </p:cNvPr>
          <p:cNvSpPr txBox="1"/>
          <p:nvPr/>
        </p:nvSpPr>
        <p:spPr>
          <a:xfrm>
            <a:off x="-404735" y="693048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‘Dirty’ 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760539-236A-9A5D-103E-BFFE1820CDF6}"/>
              </a:ext>
            </a:extLst>
          </p:cNvPr>
          <p:cNvSpPr txBox="1"/>
          <p:nvPr/>
        </p:nvSpPr>
        <p:spPr>
          <a:xfrm>
            <a:off x="9144000" y="693048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‘Clean’ Area</a:t>
            </a:r>
          </a:p>
        </p:txBody>
      </p:sp>
    </p:spTree>
    <p:extLst>
      <p:ext uri="{BB962C8B-B14F-4D97-AF65-F5344CB8AC3E}">
        <p14:creationId xmlns:p14="http://schemas.microsoft.com/office/powerpoint/2010/main" val="93091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33DDC-41CE-CF90-00A5-FF179108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738B2F-D2D3-01DF-0A22-52C11E523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21" y="377915"/>
            <a:ext cx="7576458" cy="448696"/>
          </a:xfrm>
        </p:spPr>
        <p:txBody>
          <a:bodyPr>
            <a:noAutofit/>
          </a:bodyPr>
          <a:lstStyle/>
          <a:p>
            <a:r>
              <a:rPr lang="en-US" dirty="0"/>
              <a:t>Why do we need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58D8B-ACB2-15D7-5131-C02CAD4F3A28}"/>
              </a:ext>
            </a:extLst>
          </p:cNvPr>
          <p:cNvSpPr txBox="1"/>
          <p:nvPr/>
        </p:nvSpPr>
        <p:spPr>
          <a:xfrm>
            <a:off x="707900" y="1329184"/>
            <a:ext cx="6954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the 24-25 financial year we had 193 interceptions of Bemisia tabaci and Quarantine Liriomyza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Previously each of these interceptions would take between 24-96 hours to receive a diagnosis from the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With on-site LAMP we can get an actionable result within 2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Changing and Improving.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F9BAC-FC89-4DA9-4025-3C8DF3BF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1" t="14467" r="9532"/>
          <a:stretch>
            <a:fillRect/>
          </a:stretch>
        </p:blipFill>
        <p:spPr>
          <a:xfrm>
            <a:off x="7910759" y="377915"/>
            <a:ext cx="3376942" cy="2354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219A4-EFAB-AC03-D71E-3DE5393B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59" y="2834642"/>
            <a:ext cx="3376941" cy="26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D6571-9544-ACA2-55F4-CD8D9BD8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AAE66-2D5A-35A1-B76C-240FDFF0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54" y="360586"/>
            <a:ext cx="10855020" cy="4486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Impacts of Introducing the Technology for Trade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B4DB6-3FC8-D023-F5CF-5664AA77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46" t="14806" r="5831" b="18964"/>
          <a:stretch>
            <a:fillRect/>
          </a:stretch>
        </p:blipFill>
        <p:spPr>
          <a:xfrm>
            <a:off x="1394085" y="1060554"/>
            <a:ext cx="10594729" cy="4736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EA3EE-0EF1-B23E-4E2F-3F17B7D03415}"/>
              </a:ext>
            </a:extLst>
          </p:cNvPr>
          <p:cNvSpPr txBox="1"/>
          <p:nvPr/>
        </p:nvSpPr>
        <p:spPr>
          <a:xfrm>
            <a:off x="1706738" y="1315387"/>
            <a:ext cx="7437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Quicker diagnosis times therefore less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Reduced financial implications.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Shorter BCP dwell times for consignments and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Site storage restrictions.</a:t>
            </a:r>
          </a:p>
        </p:txBody>
      </p:sp>
    </p:spTree>
    <p:extLst>
      <p:ext uri="{BB962C8B-B14F-4D97-AF65-F5344CB8AC3E}">
        <p14:creationId xmlns:p14="http://schemas.microsoft.com/office/powerpoint/2010/main" val="79562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3C3A-CC0C-A4CB-9EC8-8471CBB29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FF2B7-229B-FE98-728E-11B7DC06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778149"/>
            <a:ext cx="7576458" cy="448696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of introducing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A1CBC-67BC-5B6F-19D3-05568A4C4191}"/>
              </a:ext>
            </a:extLst>
          </p:cNvPr>
          <p:cNvSpPr txBox="1"/>
          <p:nvPr/>
        </p:nvSpPr>
        <p:spPr>
          <a:xfrm>
            <a:off x="644577" y="1898853"/>
            <a:ext cx="6118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ISO accreditation.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Resourcing training and proficiency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Frequency of inspections/interceptions.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Seasonality</a:t>
            </a:r>
          </a:p>
        </p:txBody>
      </p:sp>
      <p:pic>
        <p:nvPicPr>
          <p:cNvPr id="2050" name="Picture 2" descr="ISO (International Organization for Standardization) Definition | Arena">
            <a:extLst>
              <a:ext uri="{FF2B5EF4-FFF2-40B4-BE49-F238E27FC236}">
                <a16:creationId xmlns:a16="http://schemas.microsoft.com/office/drawing/2014/main" id="{73EAD01F-089B-CF47-47FD-608772A4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53" y="504856"/>
            <a:ext cx="2993909" cy="24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tatistics outline">
            <a:extLst>
              <a:ext uri="{FF2B5EF4-FFF2-40B4-BE49-F238E27FC236}">
                <a16:creationId xmlns:a16="http://schemas.microsoft.com/office/drawing/2014/main" id="{25D5F3F3-0E93-0461-33D3-B9268CE3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7992" y="3124491"/>
            <a:ext cx="2573471" cy="2573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6EA42-AD1F-3714-37BD-945859A3F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939" y="350970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23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01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 Option 02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ckground Slide 01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ckground Slide 02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ackground Slide 03">
  <a:themeElements>
    <a:clrScheme name="APHA Theme ">
      <a:dk1>
        <a:srgbClr val="000000"/>
      </a:dk1>
      <a:lt1>
        <a:srgbClr val="FFFFFF"/>
      </a:lt1>
      <a:dk2>
        <a:srgbClr val="004C30"/>
      </a:dk2>
      <a:lt2>
        <a:srgbClr val="FFFFFF"/>
      </a:lt2>
      <a:accent1>
        <a:srgbClr val="004C30"/>
      </a:accent1>
      <a:accent2>
        <a:srgbClr val="78BD1F"/>
      </a:accent2>
      <a:accent3>
        <a:srgbClr val="007CBA"/>
      </a:accent3>
      <a:accent4>
        <a:srgbClr val="FF9E16"/>
      </a:accent4>
      <a:accent5>
        <a:srgbClr val="DD242F"/>
      </a:accent5>
      <a:accent6>
        <a:srgbClr val="6C2F74"/>
      </a:accent6>
      <a:hlink>
        <a:srgbClr val="007CBA"/>
      </a:hlink>
      <a:folHlink>
        <a:srgbClr val="004C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996156-5295-494a-9c26-9a547fea3186">
      <Terms xmlns="http://schemas.microsoft.com/office/infopath/2007/PartnerControls"/>
    </lcf76f155ced4ddcb4097134ff3c332f>
    <Formsandtemplates xmlns="76996156-5295-494a-9c26-9a547fea3186" xsi:nil="true"/>
    <TaxCatchAll xmlns="662745e8-e224-48e8-a2e3-254862b8c2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68B304D01234DBC9D638583ED790C" ma:contentTypeVersion="88" ma:contentTypeDescription="Create a new document." ma:contentTypeScope="" ma:versionID="76183ca6f0d3a3f7bf011ecbc1a300aa">
  <xsd:schema xmlns:xsd="http://www.w3.org/2001/XMLSchema" xmlns:xs="http://www.w3.org/2001/XMLSchema" xmlns:p="http://schemas.microsoft.com/office/2006/metadata/properties" xmlns:ns2="76996156-5295-494a-9c26-9a547fea3186" xmlns:ns3="662745e8-e224-48e8-a2e3-254862b8c2f5" xmlns:ns4="d14a1eca-2f17-49da-b5ea-23e14f805c47" targetNamespace="http://schemas.microsoft.com/office/2006/metadata/properties" ma:root="true" ma:fieldsID="342bfc8a0d6b6fa39144415f1544e7e2" ns2:_="" ns3:_="" ns4:_="">
    <xsd:import namespace="76996156-5295-494a-9c26-9a547fea3186"/>
    <xsd:import namespace="662745e8-e224-48e8-a2e3-254862b8c2f5"/>
    <xsd:import namespace="d14a1eca-2f17-49da-b5ea-23e14f805c47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Formsandtemplates" minOccurs="0"/>
                <xsd:element ref="ns2:MediaServiceObjectDetectorVersion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6156-5295-494a-9c26-9a547fea318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Formsandtemplates" ma:index="17" nillable="true" ma:displayName="Forms and templates" ma:format="Dropdown" ma:indexed="true" ma:internalName="Formsandtemplates">
      <xsd:simpleType>
        <xsd:restriction base="dms:Choice">
          <xsd:enumeration value="Forms"/>
          <xsd:enumeration value="Template"/>
          <xsd:enumeration value="Choice 3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56cffb-db53-4ed0-9669-03074fe49080}" ma:internalName="TaxCatchAll" ma:showField="CatchAllData" ma:web="d14a1eca-2f17-49da-b5ea-23e14f805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a1eca-2f17-49da-b5ea-23e14f805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1117845-93f6-4da3-abaa-fcb4fa669c78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98983-9A05-49D5-B9AF-AB22D021FC01}">
  <ds:schemaRefs>
    <ds:schemaRef ds:uri="76996156-5295-494a-9c26-9a547fea3186"/>
    <ds:schemaRef ds:uri="662745e8-e224-48e8-a2e3-254862b8c2f5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14a1eca-2f17-49da-b5ea-23e14f805c4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60BBA9-D957-4296-8F4E-A46CD0E80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96156-5295-494a-9c26-9a547fea3186"/>
    <ds:schemaRef ds:uri="662745e8-e224-48e8-a2e3-254862b8c2f5"/>
    <ds:schemaRef ds:uri="d14a1eca-2f17-49da-b5ea-23e14f805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5686B4-FEAE-469D-8EF5-E5B5F1690BC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CD13AF2-F309-441C-82EE-1EA9A2713B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11698</TotalTime>
  <Words>301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Cover Slide Option 01</vt:lpstr>
      <vt:lpstr>Cover Slide Option 02</vt:lpstr>
      <vt:lpstr>Background Slide 01</vt:lpstr>
      <vt:lpstr>Background Slide 02</vt:lpstr>
      <vt:lpstr>Blank</vt:lpstr>
      <vt:lpstr>Background Slide 03</vt:lpstr>
      <vt:lpstr>PowerPoint Presentation</vt:lpstr>
      <vt:lpstr>Introduction</vt:lpstr>
      <vt:lpstr>What is LAMP?</vt:lpstr>
      <vt:lpstr>How to run a LAMP test </vt:lpstr>
      <vt:lpstr>How to run a LAMP test </vt:lpstr>
      <vt:lpstr>How to run a LAMP test</vt:lpstr>
      <vt:lpstr>Why do we need it?</vt:lpstr>
      <vt:lpstr>The Impacts of Introducing the Technology for Trade</vt:lpstr>
      <vt:lpstr>Challenges of introducing</vt:lpstr>
      <vt:lpstr>Future applications of the technology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Bex Clark</dc:creator>
  <cp:lastModifiedBy>Ben Walpole</cp:lastModifiedBy>
  <cp:revision>17</cp:revision>
  <dcterms:created xsi:type="dcterms:W3CDTF">2023-05-22T13:49:04Z</dcterms:created>
  <dcterms:modified xsi:type="dcterms:W3CDTF">2025-11-11T10:42:41Z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0x01010056C68B304D01234DBC9D638583ED790C</vt:lpwstr>
  </property>
  <property fmtid="{D5CDD505-2E9C-101B-9397-08002B2CF9AE}" pid="3" name="lae2bfa7b6474897ab4a53f76ea236c7">
    <vt:lpwstr/>
  </property>
  <property fmtid="{D5CDD505-2E9C-101B-9397-08002B2CF9AE}" pid="4" name="InformationType">
    <vt:lpwstr/>
  </property>
  <property fmtid="{D5CDD505-2E9C-101B-9397-08002B2CF9AE}" pid="5" name="fe59e9859d6a491389c5b03567f5dda5">
    <vt:lpwstr/>
  </property>
  <property fmtid="{D5CDD505-2E9C-101B-9397-08002B2CF9AE}" pid="6" name="k85d23755b3a46b5a51451cf336b2e9b">
    <vt:lpwstr/>
  </property>
  <property fmtid="{D5CDD505-2E9C-101B-9397-08002B2CF9AE}" pid="7" name="Distribution">
    <vt:lpwstr/>
  </property>
  <property fmtid="{D5CDD505-2E9C-101B-9397-08002B2CF9AE}" pid="8" name="cf401361b24e474cb011be6eb76c0e76">
    <vt:lpwstr/>
  </property>
  <property fmtid="{D5CDD505-2E9C-101B-9397-08002B2CF9AE}" pid="9" name="MediaServiceImageTags">
    <vt:lpwstr/>
  </property>
  <property fmtid="{D5CDD505-2E9C-101B-9397-08002B2CF9AE}" pid="10" name="HOCopyrightLevel">
    <vt:lpwstr/>
  </property>
  <property fmtid="{D5CDD505-2E9C-101B-9397-08002B2CF9AE}" pid="11" name="HOGovernmentSecurityClassification">
    <vt:lpwstr/>
  </property>
  <property fmtid="{D5CDD505-2E9C-101B-9397-08002B2CF9AE}" pid="12" name="OrganisationalUnit">
    <vt:lpwstr/>
  </property>
  <property fmtid="{D5CDD505-2E9C-101B-9397-08002B2CF9AE}" pid="13" name="n7493b4506bf40e28c373b1e51a33445">
    <vt:lpwstr/>
  </property>
  <property fmtid="{D5CDD505-2E9C-101B-9397-08002B2CF9AE}" pid="14" name="HOSiteType">
    <vt:lpwstr/>
  </property>
  <property fmtid="{D5CDD505-2E9C-101B-9397-08002B2CF9AE}" pid="15" name="ddeb1fd0a9ad4436a96525d34737dc44">
    <vt:lpwstr/>
  </property>
</Properties>
</file>