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41" r:id="rId2"/>
    <p:sldMasterId id="2147483780" r:id="rId3"/>
  </p:sldMasterIdLst>
  <p:notesMasterIdLst>
    <p:notesMasterId r:id="rId14"/>
  </p:notesMasterIdLst>
  <p:handoutMasterIdLst>
    <p:handoutMasterId r:id="rId15"/>
  </p:handoutMasterIdLst>
  <p:sldIdLst>
    <p:sldId id="256" r:id="rId4"/>
    <p:sldId id="482" r:id="rId5"/>
    <p:sldId id="276" r:id="rId6"/>
    <p:sldId id="275" r:id="rId7"/>
    <p:sldId id="257" r:id="rId8"/>
    <p:sldId id="274" r:id="rId9"/>
    <p:sldId id="268" r:id="rId10"/>
    <p:sldId id="262" r:id="rId11"/>
    <p:sldId id="481" r:id="rId12"/>
    <p:sldId id="484" r:id="rId1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18" userDrawn="1">
          <p15:clr>
            <a:srgbClr val="A4A3A4"/>
          </p15:clr>
        </p15:guide>
        <p15:guide id="2" orient="horz" pos="2160">
          <p15:clr>
            <a:srgbClr val="A4A3A4"/>
          </p15:clr>
        </p15:guide>
        <p15:guide id="3" orient="horz" pos="10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rnout Drenthel" initials="AD [7]" lastIdx="1" clrIdx="6"/>
  <p:cmAuthor id="1" name="Arnout Drenthel" initials="AD" lastIdx="1" clrIdx="0"/>
  <p:cmAuthor id="8" name="Arnout Drenthel" initials="AD [8]" lastIdx="1" clrIdx="7"/>
  <p:cmAuthor id="2" name="Arnout Drenthel" initials="AD [2]" lastIdx="1" clrIdx="1"/>
  <p:cmAuthor id="9" name="Arnout Drenthel" initials="AD [9]" lastIdx="1" clrIdx="8"/>
  <p:cmAuthor id="3" name="Arnout Drenthel" initials="AD [3]" lastIdx="1" clrIdx="2"/>
  <p:cmAuthor id="4" name="Arnout Drenthel" initials="AD [4]" lastIdx="1" clrIdx="3"/>
  <p:cmAuthor id="5" name="Arnout Drenthel" initials="AD [5]" lastIdx="1" clrIdx="4"/>
  <p:cmAuthor id="6" name="Arnout Drenthel" initials="AD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52B1E"/>
    <a:srgbClr val="154273"/>
    <a:srgbClr val="F2D9E7"/>
    <a:srgbClr val="E5B2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94236" autoAdjust="0"/>
  </p:normalViewPr>
  <p:slideViewPr>
    <p:cSldViewPr snapToGrid="0">
      <p:cViewPr varScale="1">
        <p:scale>
          <a:sx n="87" d="100"/>
          <a:sy n="87" d="100"/>
        </p:scale>
        <p:origin x="288" y="96"/>
      </p:cViewPr>
      <p:guideLst>
        <p:guide pos="518"/>
        <p:guide orient="horz" pos="2160"/>
        <p:guide orient="horz" pos="103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5224"/>
    </p:cViewPr>
  </p:sorterViewPr>
  <p:notesViewPr>
    <p:cSldViewPr snapToGrid="0">
      <p:cViewPr varScale="1">
        <p:scale>
          <a:sx n="77" d="100"/>
          <a:sy n="77" d="100"/>
        </p:scale>
        <p:origin x="396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6709BA-0250-418B-A227-469BF0F69AD3}" type="datetimeFigureOut">
              <a:rPr lang="nl-NL" smtClean="0"/>
              <a:t>14-11-2025</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A4FE01-11FF-43DA-B7F5-6592B996E3FA}" type="slidenum">
              <a:rPr lang="nl-NL" smtClean="0"/>
              <a:t>‹nr.›</a:t>
            </a:fld>
            <a:endParaRPr lang="nl-NL"/>
          </a:p>
        </p:txBody>
      </p:sp>
    </p:spTree>
    <p:extLst>
      <p:ext uri="{BB962C8B-B14F-4D97-AF65-F5344CB8AC3E}">
        <p14:creationId xmlns:p14="http://schemas.microsoft.com/office/powerpoint/2010/main" val="168179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30240-3B76-4E52-B42B-C39F5C218F4D}" type="datetimeFigureOut">
              <a:rPr lang="nl-NL" smtClean="0"/>
              <a:t>14-11-2025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01649-886C-4324-AD4C-E61C88D47728}" type="slidenum">
              <a:rPr lang="nl-NL" smtClean="0"/>
              <a:t>‹nr.›</a:t>
            </a:fld>
            <a:endParaRPr lang="nl-NL"/>
          </a:p>
        </p:txBody>
      </p:sp>
    </p:spTree>
    <p:extLst>
      <p:ext uri="{BB962C8B-B14F-4D97-AF65-F5344CB8AC3E}">
        <p14:creationId xmlns:p14="http://schemas.microsoft.com/office/powerpoint/2010/main" val="116995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Buyers may not be aware that the products they are purchasing originate in another country; the products (plants) may originate in another country than the </a:t>
            </a:r>
            <a:r>
              <a:rPr lang="en-US" dirty="0" err="1"/>
              <a:t>webshop</a:t>
            </a:r>
            <a:r>
              <a:rPr lang="en-US" dirty="0"/>
              <a:t>.</a:t>
            </a:r>
          </a:p>
          <a:p>
            <a:endParaRPr lang="en-US" dirty="0"/>
          </a:p>
          <a:p>
            <a:r>
              <a:rPr lang="en-US" dirty="0"/>
              <a:t>Sellers may not be aware of the import requirements of their customers’ countries or may choose to ship non-compliant goods on the assumption that most consignments will not be intercepted. The seller may consider seized consignments and any associated fines to be a normal business cost</a:t>
            </a:r>
          </a:p>
          <a:p>
            <a:endParaRPr lang="en-US" dirty="0"/>
          </a:p>
          <a:p>
            <a:r>
              <a:rPr lang="en-US" dirty="0"/>
              <a:t>These factors put pressure on the normal components of both phytosanitary export systems (e.g. inspection and </a:t>
            </a:r>
          </a:p>
          <a:p>
            <a:r>
              <a:rPr lang="en-US" dirty="0"/>
              <a:t>export certification) and import systems (e.g. risk-based intervention, inspections at the border, processing transactions)</a:t>
            </a:r>
          </a:p>
          <a:p>
            <a:endParaRPr lang="en-CA"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3</a:t>
            </a:fld>
            <a:endParaRPr lang="en-GB"/>
          </a:p>
        </p:txBody>
      </p:sp>
    </p:spTree>
    <p:extLst>
      <p:ext uri="{BB962C8B-B14F-4D97-AF65-F5344CB8AC3E}">
        <p14:creationId xmlns:p14="http://schemas.microsoft.com/office/powerpoint/2010/main" val="3513731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This</a:t>
            </a:r>
            <a:r>
              <a:rPr lang="nl-NL" dirty="0"/>
              <a:t> diagram </a:t>
            </a:r>
            <a:r>
              <a:rPr lang="nl-NL" dirty="0" err="1"/>
              <a:t>desccribes</a:t>
            </a:r>
            <a:r>
              <a:rPr lang="nl-NL" dirty="0"/>
              <a:t> the e-commerce </a:t>
            </a:r>
            <a:r>
              <a:rPr lang="nl-NL" dirty="0" err="1"/>
              <a:t>supply</a:t>
            </a:r>
            <a:r>
              <a:rPr lang="nl-NL" dirty="0"/>
              <a:t> chain </a:t>
            </a:r>
            <a:r>
              <a:rPr lang="nl-NL" dirty="0" err="1"/>
              <a:t>and</a:t>
            </a:r>
            <a:r>
              <a:rPr lang="nl-NL" dirty="0"/>
              <a:t> the </a:t>
            </a:r>
            <a:r>
              <a:rPr lang="nl-NL" dirty="0" err="1"/>
              <a:t>critical</a:t>
            </a:r>
            <a:r>
              <a:rPr lang="nl-NL" dirty="0"/>
              <a:t> points in </a:t>
            </a:r>
            <a:r>
              <a:rPr lang="nl-NL" dirty="0" err="1"/>
              <a:t>this</a:t>
            </a:r>
            <a:r>
              <a:rPr lang="nl-NL" dirty="0"/>
              <a:t> chain. It starts </a:t>
            </a:r>
            <a:r>
              <a:rPr lang="nl-NL" dirty="0" err="1"/>
              <a:t>with</a:t>
            </a:r>
            <a:r>
              <a:rPr lang="nl-NL" dirty="0"/>
              <a:t> a </a:t>
            </a:r>
            <a:r>
              <a:rPr lang="nl-NL" dirty="0" err="1"/>
              <a:t>buyer</a:t>
            </a:r>
            <a:r>
              <a:rPr lang="nl-NL" dirty="0"/>
              <a:t> </a:t>
            </a:r>
            <a:r>
              <a:rPr lang="nl-NL" dirty="0" err="1"/>
              <a:t>purchasing</a:t>
            </a:r>
            <a:r>
              <a:rPr lang="nl-NL" dirty="0"/>
              <a:t> </a:t>
            </a:r>
            <a:r>
              <a:rPr lang="nl-NL" dirty="0" err="1"/>
              <a:t>some</a:t>
            </a:r>
            <a:r>
              <a:rPr lang="nl-NL" dirty="0"/>
              <a:t> </a:t>
            </a:r>
            <a:r>
              <a:rPr lang="nl-NL" dirty="0" err="1"/>
              <a:t>plants</a:t>
            </a:r>
            <a:r>
              <a:rPr lang="nl-NL" dirty="0"/>
              <a:t> or plant </a:t>
            </a:r>
            <a:r>
              <a:rPr lang="nl-NL" dirty="0" err="1"/>
              <a:t>products</a:t>
            </a:r>
            <a:r>
              <a:rPr lang="nl-NL" dirty="0"/>
              <a:t> on the internet.  </a:t>
            </a:r>
            <a:r>
              <a:rPr lang="nl-NL" dirty="0" err="1"/>
              <a:t>Often</a:t>
            </a:r>
            <a:r>
              <a:rPr lang="nl-NL" dirty="0"/>
              <a:t>, the </a:t>
            </a:r>
            <a:r>
              <a:rPr lang="nl-NL" dirty="0" err="1"/>
              <a:t>buyer</a:t>
            </a:r>
            <a:r>
              <a:rPr lang="nl-NL" dirty="0"/>
              <a:t> is </a:t>
            </a:r>
            <a:r>
              <a:rPr lang="nl-NL" dirty="0" err="1"/>
              <a:t>not</a:t>
            </a:r>
            <a:r>
              <a:rPr lang="nl-NL" dirty="0"/>
              <a:t> </a:t>
            </a:r>
            <a:r>
              <a:rPr lang="nl-NL" dirty="0" err="1"/>
              <a:t>aware</a:t>
            </a:r>
            <a:r>
              <a:rPr lang="nl-NL" dirty="0"/>
              <a:t> of the </a:t>
            </a:r>
            <a:r>
              <a:rPr lang="nl-NL" dirty="0" err="1"/>
              <a:t>origin</a:t>
            </a:r>
            <a:r>
              <a:rPr lang="nl-NL" dirty="0"/>
              <a:t> of the </a:t>
            </a:r>
            <a:r>
              <a:rPr lang="nl-NL" dirty="0" err="1"/>
              <a:t>products</a:t>
            </a:r>
            <a:r>
              <a:rPr lang="nl-NL" dirty="0"/>
              <a:t> (</a:t>
            </a:r>
            <a:r>
              <a:rPr lang="nl-NL" dirty="0" err="1"/>
              <a:t>plants</a:t>
            </a:r>
            <a:r>
              <a:rPr lang="nl-NL" dirty="0"/>
              <a:t>) </a:t>
            </a:r>
            <a:r>
              <a:rPr lang="nl-NL" dirty="0" err="1"/>
              <a:t>that</a:t>
            </a:r>
            <a:r>
              <a:rPr lang="nl-NL" dirty="0"/>
              <a:t> are </a:t>
            </a:r>
            <a:r>
              <a:rPr lang="nl-NL" dirty="0" err="1"/>
              <a:t>being</a:t>
            </a:r>
            <a:r>
              <a:rPr lang="nl-NL" dirty="0"/>
              <a:t> </a:t>
            </a:r>
            <a:r>
              <a:rPr lang="nl-NL" dirty="0" err="1"/>
              <a:t>sold</a:t>
            </a:r>
            <a:r>
              <a:rPr lang="nl-NL" dirty="0"/>
              <a:t>. Even </a:t>
            </a:r>
            <a:r>
              <a:rPr lang="nl-NL" dirty="0" err="1"/>
              <a:t>if</a:t>
            </a:r>
            <a:r>
              <a:rPr lang="nl-NL" dirty="0"/>
              <a:t> the </a:t>
            </a:r>
            <a:r>
              <a:rPr lang="nl-NL" dirty="0" err="1"/>
              <a:t>buyer</a:t>
            </a:r>
            <a:r>
              <a:rPr lang="nl-NL" dirty="0"/>
              <a:t> is </a:t>
            </a:r>
            <a:r>
              <a:rPr lang="nl-NL" dirty="0" err="1"/>
              <a:t>aware</a:t>
            </a:r>
            <a:r>
              <a:rPr lang="nl-NL" dirty="0"/>
              <a:t> of the </a:t>
            </a:r>
            <a:r>
              <a:rPr lang="nl-NL" dirty="0" err="1"/>
              <a:t>nationality</a:t>
            </a:r>
            <a:r>
              <a:rPr lang="nl-NL" dirty="0"/>
              <a:t> of the webshop, </a:t>
            </a:r>
            <a:r>
              <a:rPr lang="nl-NL" dirty="0" err="1"/>
              <a:t>this</a:t>
            </a:r>
            <a:r>
              <a:rPr lang="nl-NL" dirty="0"/>
              <a:t> does </a:t>
            </a:r>
            <a:r>
              <a:rPr lang="nl-NL" dirty="0" err="1"/>
              <a:t>not</a:t>
            </a:r>
            <a:r>
              <a:rPr lang="nl-NL" dirty="0"/>
              <a:t> </a:t>
            </a:r>
            <a:r>
              <a:rPr lang="nl-NL" dirty="0" err="1"/>
              <a:t>mean</a:t>
            </a:r>
            <a:r>
              <a:rPr lang="nl-NL" dirty="0"/>
              <a:t> </a:t>
            </a:r>
            <a:r>
              <a:rPr lang="nl-NL" dirty="0" err="1"/>
              <a:t>that</a:t>
            </a:r>
            <a:r>
              <a:rPr lang="nl-NL" dirty="0"/>
              <a:t> the </a:t>
            </a:r>
            <a:r>
              <a:rPr lang="nl-NL" dirty="0" err="1"/>
              <a:t>plants</a:t>
            </a:r>
            <a:r>
              <a:rPr lang="nl-NL" dirty="0"/>
              <a:t> </a:t>
            </a:r>
            <a:r>
              <a:rPr lang="nl-NL" dirty="0" err="1"/>
              <a:t>originate</a:t>
            </a:r>
            <a:r>
              <a:rPr lang="nl-NL" dirty="0"/>
              <a:t> in </a:t>
            </a:r>
            <a:r>
              <a:rPr lang="nl-NL" dirty="0" err="1"/>
              <a:t>that</a:t>
            </a:r>
            <a:r>
              <a:rPr lang="nl-NL" dirty="0"/>
              <a:t> country.</a:t>
            </a:r>
          </a:p>
          <a:p>
            <a:r>
              <a:rPr lang="nl-NL" dirty="0"/>
              <a:t>The </a:t>
            </a:r>
            <a:r>
              <a:rPr lang="nl-NL" dirty="0" err="1"/>
              <a:t>seller</a:t>
            </a:r>
            <a:r>
              <a:rPr lang="nl-NL" dirty="0"/>
              <a:t> </a:t>
            </a:r>
            <a:r>
              <a:rPr lang="nl-NL" dirty="0" err="1"/>
              <a:t>processes</a:t>
            </a:r>
            <a:r>
              <a:rPr lang="nl-NL" dirty="0"/>
              <a:t> the order. </a:t>
            </a:r>
            <a:r>
              <a:rPr lang="nl-NL" dirty="0" err="1"/>
              <a:t>Ideally</a:t>
            </a:r>
            <a:r>
              <a:rPr lang="nl-NL" dirty="0"/>
              <a:t>, the </a:t>
            </a:r>
            <a:r>
              <a:rPr lang="nl-NL" dirty="0" err="1"/>
              <a:t>seller</a:t>
            </a:r>
            <a:r>
              <a:rPr lang="nl-NL" dirty="0"/>
              <a:t> </a:t>
            </a:r>
            <a:r>
              <a:rPr lang="nl-NL" dirty="0" err="1"/>
              <a:t>would</a:t>
            </a:r>
            <a:r>
              <a:rPr lang="nl-NL" dirty="0"/>
              <a:t> check the import </a:t>
            </a:r>
            <a:r>
              <a:rPr lang="nl-NL" dirty="0" err="1"/>
              <a:t>requirements</a:t>
            </a:r>
            <a:r>
              <a:rPr lang="nl-NL" dirty="0"/>
              <a:t> of the country of </a:t>
            </a:r>
            <a:r>
              <a:rPr lang="nl-NL" dirty="0" err="1"/>
              <a:t>destination</a:t>
            </a:r>
            <a:r>
              <a:rPr lang="nl-NL" dirty="0"/>
              <a:t> (</a:t>
            </a:r>
            <a:r>
              <a:rPr lang="nl-NL" dirty="0" err="1"/>
              <a:t>where</a:t>
            </a:r>
            <a:r>
              <a:rPr lang="nl-NL" dirty="0"/>
              <a:t> the </a:t>
            </a:r>
            <a:r>
              <a:rPr lang="nl-NL" dirty="0" err="1"/>
              <a:t>buyer</a:t>
            </a:r>
            <a:r>
              <a:rPr lang="nl-NL" dirty="0"/>
              <a:t> is </a:t>
            </a:r>
            <a:r>
              <a:rPr lang="nl-NL" dirty="0" err="1"/>
              <a:t>located</a:t>
            </a:r>
            <a:r>
              <a:rPr lang="nl-NL" dirty="0"/>
              <a:t>), but in most cases, </a:t>
            </a:r>
            <a:r>
              <a:rPr lang="nl-NL" dirty="0" err="1"/>
              <a:t>they</a:t>
            </a:r>
            <a:r>
              <a:rPr lang="nl-NL" dirty="0"/>
              <a:t> do </a:t>
            </a:r>
            <a:r>
              <a:rPr lang="nl-NL" dirty="0" err="1"/>
              <a:t>not</a:t>
            </a:r>
            <a:r>
              <a:rPr lang="nl-NL" dirty="0"/>
              <a:t>. </a:t>
            </a:r>
            <a:r>
              <a:rPr lang="nl-NL" dirty="0" err="1"/>
              <a:t>Often</a:t>
            </a:r>
            <a:r>
              <a:rPr lang="nl-NL" dirty="0"/>
              <a:t> </a:t>
            </a:r>
            <a:r>
              <a:rPr lang="nl-NL" dirty="0" err="1"/>
              <a:t>knowingly</a:t>
            </a:r>
            <a:r>
              <a:rPr lang="nl-NL" dirty="0"/>
              <a:t> or </a:t>
            </a:r>
            <a:r>
              <a:rPr lang="nl-NL" dirty="0" err="1"/>
              <a:t>unknowingly</a:t>
            </a:r>
            <a:r>
              <a:rPr lang="nl-NL" dirty="0"/>
              <a:t> non-compliant </a:t>
            </a:r>
            <a:r>
              <a:rPr lang="nl-NL" dirty="0" err="1"/>
              <a:t>plants</a:t>
            </a:r>
            <a:r>
              <a:rPr lang="nl-NL" dirty="0"/>
              <a:t> are </a:t>
            </a:r>
            <a:r>
              <a:rPr lang="nl-NL" dirty="0" err="1"/>
              <a:t>shipped</a:t>
            </a:r>
            <a:r>
              <a:rPr lang="nl-NL" dirty="0"/>
              <a:t> (e.g. </a:t>
            </a:r>
            <a:r>
              <a:rPr lang="nl-NL" dirty="0" err="1"/>
              <a:t>seeds</a:t>
            </a:r>
            <a:r>
              <a:rPr lang="nl-NL" dirty="0"/>
              <a:t> without a </a:t>
            </a:r>
            <a:r>
              <a:rPr lang="nl-NL" dirty="0" err="1"/>
              <a:t>Phytosanitary</a:t>
            </a:r>
            <a:r>
              <a:rPr lang="nl-NL" dirty="0"/>
              <a:t> </a:t>
            </a:r>
            <a:r>
              <a:rPr lang="nl-NL" dirty="0" err="1"/>
              <a:t>Certificate</a:t>
            </a:r>
            <a:r>
              <a:rPr lang="nl-NL" dirty="0"/>
              <a:t>).</a:t>
            </a:r>
          </a:p>
          <a:p>
            <a:r>
              <a:rPr lang="nl-NL" dirty="0"/>
              <a:t>The Parcel is </a:t>
            </a:r>
            <a:r>
              <a:rPr lang="nl-NL" dirty="0" err="1"/>
              <a:t>dispatched</a:t>
            </a:r>
            <a:r>
              <a:rPr lang="nl-NL" dirty="0"/>
              <a:t>  </a:t>
            </a:r>
            <a:r>
              <a:rPr lang="nl-NL" dirty="0" err="1"/>
              <a:t>through</a:t>
            </a:r>
            <a:r>
              <a:rPr lang="nl-NL" dirty="0"/>
              <a:t> a </a:t>
            </a:r>
            <a:r>
              <a:rPr lang="nl-NL" dirty="0" err="1"/>
              <a:t>courier</a:t>
            </a:r>
            <a:r>
              <a:rPr lang="nl-NL" dirty="0"/>
              <a:t> service or a </a:t>
            </a:r>
            <a:r>
              <a:rPr lang="nl-NL" dirty="0" err="1"/>
              <a:t>postal</a:t>
            </a:r>
            <a:r>
              <a:rPr lang="nl-NL" dirty="0"/>
              <a:t> service. The </a:t>
            </a:r>
            <a:r>
              <a:rPr lang="nl-NL" dirty="0" err="1"/>
              <a:t>seller</a:t>
            </a:r>
            <a:r>
              <a:rPr lang="nl-NL" dirty="0"/>
              <a:t> </a:t>
            </a:r>
            <a:r>
              <a:rPr lang="nl-NL" dirty="0" err="1"/>
              <a:t>should</a:t>
            </a:r>
            <a:r>
              <a:rPr lang="nl-NL" dirty="0"/>
              <a:t> </a:t>
            </a:r>
            <a:r>
              <a:rPr lang="nl-NL" dirty="0" err="1"/>
              <a:t>provide</a:t>
            </a:r>
            <a:r>
              <a:rPr lang="nl-NL" dirty="0"/>
              <a:t> </a:t>
            </a:r>
            <a:r>
              <a:rPr lang="nl-NL" dirty="0" err="1"/>
              <a:t>sufficient</a:t>
            </a:r>
            <a:r>
              <a:rPr lang="nl-NL" dirty="0"/>
              <a:t> information </a:t>
            </a:r>
            <a:r>
              <a:rPr lang="nl-NL" dirty="0" err="1"/>
              <a:t>to</a:t>
            </a:r>
            <a:r>
              <a:rPr lang="nl-NL" dirty="0"/>
              <a:t> the </a:t>
            </a:r>
            <a:r>
              <a:rPr lang="nl-NL" dirty="0" err="1"/>
              <a:t>courier</a:t>
            </a:r>
            <a:r>
              <a:rPr lang="nl-NL" dirty="0"/>
              <a:t> service or </a:t>
            </a:r>
            <a:r>
              <a:rPr lang="nl-NL" dirty="0" err="1"/>
              <a:t>postal</a:t>
            </a:r>
            <a:r>
              <a:rPr lang="nl-NL" dirty="0"/>
              <a:t> service for the import </a:t>
            </a:r>
            <a:r>
              <a:rPr lang="nl-NL" dirty="0" err="1"/>
              <a:t>declaration</a:t>
            </a:r>
            <a:r>
              <a:rPr lang="nl-NL" dirty="0"/>
              <a:t> in the country of </a:t>
            </a:r>
            <a:r>
              <a:rPr lang="nl-NL" dirty="0" err="1"/>
              <a:t>destination</a:t>
            </a:r>
            <a:r>
              <a:rPr lang="nl-NL" dirty="0"/>
              <a:t>, but </a:t>
            </a:r>
            <a:r>
              <a:rPr lang="nl-NL" dirty="0" err="1"/>
              <a:t>often</a:t>
            </a:r>
            <a:r>
              <a:rPr lang="nl-NL" dirty="0"/>
              <a:t> the information </a:t>
            </a:r>
            <a:r>
              <a:rPr lang="nl-NL" dirty="0" err="1"/>
              <a:t>provided</a:t>
            </a:r>
            <a:r>
              <a:rPr lang="nl-NL" dirty="0"/>
              <a:t> is </a:t>
            </a:r>
            <a:r>
              <a:rPr lang="nl-NL" dirty="0" err="1"/>
              <a:t>very</a:t>
            </a:r>
            <a:r>
              <a:rPr lang="nl-NL" dirty="0"/>
              <a:t> </a:t>
            </a:r>
            <a:r>
              <a:rPr lang="nl-NL" dirty="0" err="1"/>
              <a:t>limited</a:t>
            </a:r>
            <a:r>
              <a:rPr lang="nl-NL" dirty="0"/>
              <a:t> </a:t>
            </a:r>
            <a:r>
              <a:rPr lang="nl-NL" dirty="0" err="1"/>
              <a:t>and</a:t>
            </a:r>
            <a:r>
              <a:rPr lang="nl-NL" dirty="0"/>
              <a:t> </a:t>
            </a:r>
            <a:r>
              <a:rPr lang="nl-NL" dirty="0" err="1"/>
              <a:t>customs</a:t>
            </a:r>
            <a:r>
              <a:rPr lang="nl-NL" dirty="0"/>
              <a:t> do </a:t>
            </a:r>
            <a:r>
              <a:rPr lang="nl-NL" dirty="0" err="1"/>
              <a:t>not</a:t>
            </a:r>
            <a:r>
              <a:rPr lang="nl-NL" dirty="0"/>
              <a:t> </a:t>
            </a:r>
            <a:r>
              <a:rPr lang="nl-NL" dirty="0" err="1"/>
              <a:t>always</a:t>
            </a:r>
            <a:r>
              <a:rPr lang="nl-NL" dirty="0"/>
              <a:t> </a:t>
            </a:r>
            <a:r>
              <a:rPr lang="nl-NL" dirty="0" err="1"/>
              <a:t>recognise</a:t>
            </a:r>
            <a:r>
              <a:rPr lang="nl-NL" dirty="0"/>
              <a:t> </a:t>
            </a:r>
            <a:r>
              <a:rPr lang="nl-NL" dirty="0" err="1"/>
              <a:t>regulated</a:t>
            </a:r>
            <a:r>
              <a:rPr lang="nl-NL" dirty="0"/>
              <a:t> </a:t>
            </a:r>
            <a:r>
              <a:rPr lang="nl-NL" dirty="0" err="1"/>
              <a:t>goods</a:t>
            </a:r>
            <a:r>
              <a:rPr lang="nl-NL" dirty="0"/>
              <a:t> </a:t>
            </a:r>
            <a:r>
              <a:rPr lang="nl-NL" dirty="0" err="1"/>
              <a:t>that</a:t>
            </a:r>
            <a:r>
              <a:rPr lang="nl-NL" dirty="0"/>
              <a:t> </a:t>
            </a:r>
            <a:r>
              <a:rPr lang="nl-NL" dirty="0" err="1"/>
              <a:t>should</a:t>
            </a:r>
            <a:r>
              <a:rPr lang="nl-NL" dirty="0"/>
              <a:t> </a:t>
            </a:r>
            <a:r>
              <a:rPr lang="nl-NL" dirty="0" err="1"/>
              <a:t>be</a:t>
            </a:r>
            <a:r>
              <a:rPr lang="nl-NL" dirty="0"/>
              <a:t> </a:t>
            </a:r>
            <a:r>
              <a:rPr lang="nl-NL" dirty="0" err="1"/>
              <a:t>stopped</a:t>
            </a:r>
            <a:r>
              <a:rPr lang="nl-NL" dirty="0"/>
              <a:t> </a:t>
            </a:r>
            <a:r>
              <a:rPr lang="nl-NL" dirty="0" err="1"/>
              <a:t>until</a:t>
            </a:r>
            <a:r>
              <a:rPr lang="nl-NL" dirty="0"/>
              <a:t> </a:t>
            </a:r>
            <a:r>
              <a:rPr lang="nl-NL" dirty="0" err="1"/>
              <a:t>cleared</a:t>
            </a:r>
            <a:r>
              <a:rPr lang="nl-NL" dirty="0"/>
              <a:t> for import </a:t>
            </a:r>
            <a:r>
              <a:rPr lang="nl-NL" dirty="0" err="1"/>
              <a:t>by</a:t>
            </a:r>
            <a:r>
              <a:rPr lang="nl-NL" dirty="0"/>
              <a:t> the NPPO.</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F181C075-0A87-4D04-85DC-C41B8B8D094E}" type="slidenum">
              <a:rPr lang="en-GB" smtClean="0"/>
              <a:pPr/>
              <a:t>4</a:t>
            </a:fld>
            <a:endParaRPr lang="en-GB"/>
          </a:p>
        </p:txBody>
      </p:sp>
    </p:spTree>
    <p:extLst>
      <p:ext uri="{BB962C8B-B14F-4D97-AF65-F5344CB8AC3E}">
        <p14:creationId xmlns:p14="http://schemas.microsoft.com/office/powerpoint/2010/main" val="3909196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There</a:t>
            </a:r>
            <a:r>
              <a:rPr lang="nl-NL" dirty="0"/>
              <a:t> are different IPPC resources on e-commerce, the </a:t>
            </a:r>
            <a:r>
              <a:rPr lang="nl-NL" dirty="0" err="1"/>
              <a:t>infographic</a:t>
            </a:r>
            <a:r>
              <a:rPr lang="nl-NL" dirty="0"/>
              <a:t> video we have </a:t>
            </a:r>
            <a:r>
              <a:rPr lang="nl-NL" dirty="0" err="1"/>
              <a:t>just</a:t>
            </a:r>
            <a:r>
              <a:rPr lang="nl-NL" dirty="0"/>
              <a:t> </a:t>
            </a:r>
            <a:r>
              <a:rPr lang="nl-NL" dirty="0" err="1"/>
              <a:t>seen</a:t>
            </a:r>
            <a:r>
              <a:rPr lang="nl-NL" dirty="0"/>
              <a:t>, is </a:t>
            </a:r>
            <a:r>
              <a:rPr lang="nl-NL" dirty="0" err="1"/>
              <a:t>available</a:t>
            </a:r>
            <a:r>
              <a:rPr lang="nl-NL" dirty="0"/>
              <a:t> </a:t>
            </a:r>
            <a:r>
              <a:rPr lang="nl-NL" dirty="0" err="1"/>
              <a:t>with</a:t>
            </a:r>
            <a:r>
              <a:rPr lang="nl-NL" dirty="0"/>
              <a:t> </a:t>
            </a:r>
            <a:r>
              <a:rPr lang="nl-NL" dirty="0" err="1"/>
              <a:t>subtitles</a:t>
            </a:r>
            <a:r>
              <a:rPr lang="nl-NL" dirty="0"/>
              <a:t> in </a:t>
            </a:r>
            <a:r>
              <a:rPr lang="nl-NL" dirty="0" err="1"/>
              <a:t>all</a:t>
            </a:r>
            <a:r>
              <a:rPr lang="nl-NL" dirty="0"/>
              <a:t> FAO </a:t>
            </a:r>
            <a:r>
              <a:rPr lang="nl-NL" dirty="0" err="1"/>
              <a:t>languages</a:t>
            </a:r>
            <a:r>
              <a:rPr lang="nl-NL" dirty="0"/>
              <a:t>.</a:t>
            </a:r>
          </a:p>
          <a:p>
            <a:r>
              <a:rPr lang="nl-NL" dirty="0" err="1"/>
              <a:t>This</a:t>
            </a:r>
            <a:r>
              <a:rPr lang="nl-NL" dirty="0"/>
              <a:t> video </a:t>
            </a:r>
            <a:r>
              <a:rPr lang="nl-NL" dirty="0" err="1"/>
              <a:t>and</a:t>
            </a:r>
            <a:r>
              <a:rPr lang="nl-NL" dirty="0"/>
              <a:t> the </a:t>
            </a:r>
            <a:r>
              <a:rPr lang="nl-NL" dirty="0" err="1"/>
              <a:t>other</a:t>
            </a:r>
            <a:r>
              <a:rPr lang="nl-NL" dirty="0"/>
              <a:t> resources </a:t>
            </a:r>
            <a:r>
              <a:rPr lang="nl-NL" dirty="0" err="1"/>
              <a:t>can</a:t>
            </a:r>
            <a:r>
              <a:rPr lang="nl-NL" dirty="0"/>
              <a:t> </a:t>
            </a:r>
            <a:r>
              <a:rPr lang="nl-NL" dirty="0" err="1"/>
              <a:t>be</a:t>
            </a:r>
            <a:r>
              <a:rPr lang="nl-NL" dirty="0"/>
              <a:t> </a:t>
            </a:r>
            <a:r>
              <a:rPr lang="nl-NL" dirty="0" err="1"/>
              <a:t>accessed</a:t>
            </a:r>
            <a:r>
              <a:rPr lang="nl-NL" dirty="0"/>
              <a:t> </a:t>
            </a:r>
            <a:r>
              <a:rPr lang="nl-NL" dirty="0" err="1"/>
              <a:t>through</a:t>
            </a:r>
            <a:r>
              <a:rPr lang="nl-NL" dirty="0"/>
              <a:t> the International </a:t>
            </a:r>
            <a:r>
              <a:rPr lang="nl-NL" dirty="0" err="1"/>
              <a:t>Phytosanitary</a:t>
            </a:r>
            <a:r>
              <a:rPr lang="nl-NL" dirty="0"/>
              <a:t> Portal, </a:t>
            </a:r>
            <a:r>
              <a:rPr lang="nl-NL" dirty="0" err="1"/>
              <a:t>under</a:t>
            </a:r>
            <a:r>
              <a:rPr lang="nl-NL" dirty="0"/>
              <a:t> Strategic </a:t>
            </a:r>
            <a:r>
              <a:rPr lang="nl-NL" dirty="0" err="1"/>
              <a:t>Objectives</a:t>
            </a:r>
            <a:r>
              <a:rPr lang="nl-NL" dirty="0"/>
              <a:t>  go </a:t>
            </a:r>
            <a:r>
              <a:rPr lang="nl-NL" dirty="0" err="1"/>
              <a:t>to</a:t>
            </a:r>
            <a:r>
              <a:rPr lang="nl-NL" dirty="0"/>
              <a:t> Plant Health </a:t>
            </a:r>
            <a:r>
              <a:rPr lang="nl-NL" dirty="0" err="1"/>
              <a:t>and</a:t>
            </a:r>
            <a:r>
              <a:rPr lang="nl-NL" dirty="0"/>
              <a:t> Safe Trade </a:t>
            </a:r>
            <a:r>
              <a:rPr lang="nl-NL" dirty="0" err="1"/>
              <a:t>and</a:t>
            </a:r>
            <a:r>
              <a:rPr lang="nl-NL" dirty="0"/>
              <a:t> click on e-commerce. On </a:t>
            </a:r>
            <a:r>
              <a:rPr lang="nl-NL" dirty="0" err="1"/>
              <a:t>this</a:t>
            </a:r>
            <a:r>
              <a:rPr lang="nl-NL" dirty="0"/>
              <a:t> page </a:t>
            </a:r>
            <a:r>
              <a:rPr lang="nl-NL" dirty="0" err="1"/>
              <a:t>you</a:t>
            </a:r>
            <a:r>
              <a:rPr lang="nl-NL" dirty="0"/>
              <a:t> </a:t>
            </a:r>
            <a:r>
              <a:rPr lang="nl-NL" dirty="0" err="1"/>
              <a:t>can</a:t>
            </a:r>
            <a:r>
              <a:rPr lang="nl-NL" dirty="0"/>
              <a:t> </a:t>
            </a:r>
            <a:r>
              <a:rPr lang="nl-NL" dirty="0" err="1"/>
              <a:t>see</a:t>
            </a:r>
            <a:r>
              <a:rPr lang="nl-NL" dirty="0"/>
              <a:t> </a:t>
            </a:r>
            <a:r>
              <a:rPr lang="nl-NL" dirty="0" err="1"/>
              <a:t>how</a:t>
            </a:r>
            <a:r>
              <a:rPr lang="nl-NL" dirty="0"/>
              <a:t> the IPPC </a:t>
            </a:r>
            <a:r>
              <a:rPr lang="nl-NL" dirty="0" err="1"/>
              <a:t>work</a:t>
            </a:r>
            <a:r>
              <a:rPr lang="nl-NL" dirty="0"/>
              <a:t> on e-commerce </a:t>
            </a:r>
            <a:r>
              <a:rPr lang="nl-NL" dirty="0" err="1"/>
              <a:t>relates</a:t>
            </a:r>
            <a:r>
              <a:rPr lang="nl-NL" dirty="0"/>
              <a:t> </a:t>
            </a:r>
            <a:r>
              <a:rPr lang="nl-NL" dirty="0" err="1"/>
              <a:t>to</a:t>
            </a:r>
            <a:r>
              <a:rPr lang="nl-NL" dirty="0"/>
              <a:t> the </a:t>
            </a:r>
            <a:r>
              <a:rPr lang="nl-NL" dirty="0" err="1"/>
              <a:t>strategic</a:t>
            </a:r>
            <a:r>
              <a:rPr lang="nl-NL" dirty="0"/>
              <a:t> </a:t>
            </a:r>
            <a:r>
              <a:rPr lang="nl-NL" dirty="0" err="1"/>
              <a:t>objectives</a:t>
            </a:r>
            <a:r>
              <a:rPr lang="nl-NL" dirty="0"/>
              <a:t> of the IPPC </a:t>
            </a:r>
            <a:r>
              <a:rPr lang="nl-NL" dirty="0" err="1"/>
              <a:t>and</a:t>
            </a:r>
            <a:r>
              <a:rPr lang="nl-NL" dirty="0"/>
              <a:t> </a:t>
            </a:r>
            <a:r>
              <a:rPr lang="nl-NL" dirty="0" err="1"/>
              <a:t>to</a:t>
            </a:r>
            <a:r>
              <a:rPr lang="nl-NL" dirty="0"/>
              <a:t> </a:t>
            </a:r>
            <a:r>
              <a:rPr lang="nl-NL" dirty="0" err="1"/>
              <a:t>which</a:t>
            </a:r>
            <a:r>
              <a:rPr lang="nl-NL" dirty="0"/>
              <a:t> UN </a:t>
            </a:r>
            <a:r>
              <a:rPr lang="nl-NL" dirty="0" err="1"/>
              <a:t>sustainable</a:t>
            </a:r>
            <a:r>
              <a:rPr lang="nl-NL" dirty="0"/>
              <a:t> development goals </a:t>
            </a:r>
            <a:r>
              <a:rPr lang="nl-NL" dirty="0" err="1"/>
              <a:t>it</a:t>
            </a:r>
            <a:r>
              <a:rPr lang="nl-NL" dirty="0"/>
              <a:t> </a:t>
            </a:r>
            <a:r>
              <a:rPr lang="nl-NL" dirty="0" err="1"/>
              <a:t>contributes</a:t>
            </a:r>
            <a:r>
              <a:rPr lang="nl-NL" dirty="0"/>
              <a:t>.</a:t>
            </a:r>
          </a:p>
        </p:txBody>
      </p:sp>
      <p:sp>
        <p:nvSpPr>
          <p:cNvPr id="4" name="Tijdelijke aanduiding voor dianummer 3"/>
          <p:cNvSpPr>
            <a:spLocks noGrp="1"/>
          </p:cNvSpPr>
          <p:nvPr>
            <p:ph type="sldNum" sz="quarter" idx="5"/>
          </p:nvPr>
        </p:nvSpPr>
        <p:spPr/>
        <p:txBody>
          <a:bodyPr/>
          <a:lstStyle/>
          <a:p>
            <a:fld id="{F181C075-0A87-4D04-85DC-C41B8B8D094E}" type="slidenum">
              <a:rPr lang="en-GB" smtClean="0"/>
              <a:pPr/>
              <a:t>5</a:t>
            </a:fld>
            <a:endParaRPr lang="en-GB"/>
          </a:p>
        </p:txBody>
      </p:sp>
    </p:spTree>
    <p:extLst>
      <p:ext uri="{BB962C8B-B14F-4D97-AF65-F5344CB8AC3E}">
        <p14:creationId xmlns:p14="http://schemas.microsoft.com/office/powerpoint/2010/main" val="1220627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a screenshot of the new e-commerce webpage</a:t>
            </a:r>
          </a:p>
          <a:p>
            <a:pPr marL="285750" indent="-285750">
              <a:buFont typeface="Arial" panose="020B0604020202020204" pitchFamily="34" charset="0"/>
              <a:buChar char="•"/>
            </a:pPr>
            <a:r>
              <a:rPr lang="en-CA" dirty="0"/>
              <a:t>Key</a:t>
            </a:r>
            <a:r>
              <a:rPr lang="en-CA" baseline="0" dirty="0"/>
              <a:t> facts and general information</a:t>
            </a:r>
          </a:p>
          <a:p>
            <a:pPr marL="285750" indent="-285750">
              <a:buFont typeface="Arial" panose="020B0604020202020204" pitchFamily="34" charset="0"/>
              <a:buChar char="•"/>
            </a:pPr>
            <a:r>
              <a:rPr lang="en-CA" baseline="0" dirty="0"/>
              <a:t>Contribution to SDGs</a:t>
            </a:r>
          </a:p>
          <a:p>
            <a:pPr marL="285750" indent="-285750">
              <a:buFont typeface="Arial" panose="020B0604020202020204" pitchFamily="34" charset="0"/>
              <a:buChar char="•"/>
            </a:pPr>
            <a:r>
              <a:rPr lang="en-CA" baseline="0" dirty="0"/>
              <a:t>IPPC videos (infographic that we just saw and another video)</a:t>
            </a:r>
          </a:p>
          <a:p>
            <a:pPr marL="285750" indent="-285750">
              <a:buFont typeface="Arial" panose="020B0604020202020204" pitchFamily="34" charset="0"/>
              <a:buChar char="•"/>
            </a:pPr>
            <a:r>
              <a:rPr lang="en-CA" baseline="0" dirty="0"/>
              <a:t>Link to IPPC guides on e-commerce, export certification and import verification</a:t>
            </a:r>
          </a:p>
          <a:p>
            <a:pPr marL="285750" indent="-285750">
              <a:buFont typeface="Arial" panose="020B0604020202020204" pitchFamily="34" charset="0"/>
              <a:buChar char="•"/>
            </a:pPr>
            <a:r>
              <a:rPr lang="en-CA" baseline="0" dirty="0"/>
              <a:t>News articles relevant to e-commerce</a:t>
            </a:r>
          </a:p>
          <a:p>
            <a:pPr marL="285750" indent="-285750">
              <a:buFont typeface="Arial" panose="020B0604020202020204" pitchFamily="34" charset="0"/>
              <a:buChar char="•"/>
            </a:pPr>
            <a:r>
              <a:rPr lang="en-CA" baseline="0" dirty="0"/>
              <a:t>Link to contributed resources. Contributed resources are </a:t>
            </a:r>
            <a:r>
              <a:rPr lang="en-US" baseline="0" dirty="0"/>
              <a:t>relevant phytosanitary materials that were developed by an NPPO, RPPO or another organization and shared with the phytosanitary community. </a:t>
            </a:r>
            <a:endParaRPr lang="en-CA"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6</a:t>
            </a:fld>
            <a:endParaRPr lang="en-GB"/>
          </a:p>
        </p:txBody>
      </p:sp>
    </p:spTree>
    <p:extLst>
      <p:ext uri="{BB962C8B-B14F-4D97-AF65-F5344CB8AC3E}">
        <p14:creationId xmlns:p14="http://schemas.microsoft.com/office/powerpoint/2010/main" val="1759621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Contributed</a:t>
            </a:r>
            <a:r>
              <a:rPr lang="en-CA" baseline="0" dirty="0"/>
              <a:t> resources from World Customs Organisation, Universal Postal Union and some NPPOs. Ms. Susan </a:t>
            </a:r>
            <a:r>
              <a:rPr lang="en-CA" baseline="0" dirty="0" err="1"/>
              <a:t>Patnode</a:t>
            </a:r>
            <a:r>
              <a:rPr lang="en-CA" baseline="0" dirty="0"/>
              <a:t> from the Universal Postal Union will later in this session explain how NPP’’s can cooperate with the UPU.</a:t>
            </a:r>
          </a:p>
          <a:p>
            <a:r>
              <a:rPr lang="en-CA" baseline="0" dirty="0"/>
              <a:t>If you have interesting case studies, experiences or procedures or any other relevant material, please send them to the IPPC secretariat. </a:t>
            </a:r>
            <a:endParaRPr lang="en-CA"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7</a:t>
            </a:fld>
            <a:endParaRPr lang="en-GB"/>
          </a:p>
        </p:txBody>
      </p:sp>
    </p:spTree>
    <p:extLst>
      <p:ext uri="{BB962C8B-B14F-4D97-AF65-F5344CB8AC3E}">
        <p14:creationId xmlns:p14="http://schemas.microsoft.com/office/powerpoint/2010/main" val="4003539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English version</a:t>
            </a:r>
            <a:r>
              <a:rPr lang="en-US" baseline="0" dirty="0"/>
              <a:t> of the guide was p</a:t>
            </a:r>
            <a:r>
              <a:rPr lang="en-US" dirty="0"/>
              <a:t>ublished in October 2023 </a:t>
            </a:r>
          </a:p>
          <a:p>
            <a:r>
              <a:rPr lang="en-US" dirty="0"/>
              <a:t>Spanish translation will be available soon</a:t>
            </a:r>
          </a:p>
          <a:p>
            <a:r>
              <a:rPr lang="en-US" dirty="0"/>
              <a:t>We are seeking partners to translate the guide to other official FAO languages</a:t>
            </a:r>
          </a:p>
          <a:p>
            <a:r>
              <a:rPr lang="en-US" dirty="0"/>
              <a:t>The guide contains information on the e-commerce supply chain and interesting case studies from various parts of the world that showcase challenges, practices and experiences from NPPOs in dealing with e-commerce.</a:t>
            </a:r>
          </a:p>
          <a:p>
            <a:endParaRPr lang="en-CA"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8</a:t>
            </a:fld>
            <a:endParaRPr lang="en-GB"/>
          </a:p>
        </p:txBody>
      </p:sp>
    </p:spTree>
    <p:extLst>
      <p:ext uri="{BB962C8B-B14F-4D97-AF65-F5344CB8AC3E}">
        <p14:creationId xmlns:p14="http://schemas.microsoft.com/office/powerpoint/2010/main" val="15409097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6.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6.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0" name="Rechthoek 9"/>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1682495"/>
          </a:xfrm>
          <a:prstGeom prst="rect">
            <a:avLst/>
          </a:prstGeom>
        </p:spPr>
      </p:pic>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endParaRPr lang="nl-NL" dirty="0"/>
          </a:p>
        </p:txBody>
      </p:sp>
      <p:sp>
        <p:nvSpPr>
          <p:cNvPr id="15" name="Tijdelijke aanduiding voor voettekst 14"/>
          <p:cNvSpPr>
            <a:spLocks noGrp="1"/>
          </p:cNvSpPr>
          <p:nvPr>
            <p:ph type="ftr" sz="quarter" idx="11"/>
          </p:nvPr>
        </p:nvSpPr>
        <p:spPr/>
        <p:txBody>
          <a:bodyPr/>
          <a:lstStyle/>
          <a:p>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429188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Rechthoek 11"/>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1574197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atum 9"/>
          <p:cNvSpPr>
            <a:spLocks noGrp="1"/>
          </p:cNvSpPr>
          <p:nvPr>
            <p:ph type="dt" sz="half" idx="15"/>
          </p:nvPr>
        </p:nvSpPr>
        <p:spPr/>
        <p:txBody>
          <a:bodyPr/>
          <a:lstStyle>
            <a:lvl1pPr>
              <a:defRPr>
                <a:solidFill>
                  <a:schemeClr val="tx2"/>
                </a:solidFill>
              </a:defRPr>
            </a:lvl1pPr>
          </a:lstStyle>
          <a:p>
            <a:endParaRPr lang="nl-NL" dirty="0"/>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28314433"/>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alpha val="10000"/>
            </a:schemeClr>
          </a:solid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endParaRPr lang="nl-NL" dirty="0"/>
          </a:p>
        </p:txBody>
      </p:sp>
      <p:sp>
        <p:nvSpPr>
          <p:cNvPr id="9" name="Tijdelijke aanduiding voor datum 8"/>
          <p:cNvSpPr>
            <a:spLocks noGrp="1"/>
          </p:cNvSpPr>
          <p:nvPr>
            <p:ph type="dt" sz="half" idx="15"/>
          </p:nvPr>
        </p:nvSpPr>
        <p:spPr/>
        <p:txBody>
          <a:bodyPr/>
          <a:lstStyle/>
          <a:p>
            <a:endParaRPr lang="nl-NL" dirty="0"/>
          </a:p>
        </p:txBody>
      </p:sp>
      <p:sp>
        <p:nvSpPr>
          <p:cNvPr id="10" name="Tijdelijke aanduiding voor voettekst 9"/>
          <p:cNvSpPr>
            <a:spLocks noGrp="1"/>
          </p:cNvSpPr>
          <p:nvPr>
            <p:ph type="ftr" sz="quarter" idx="16"/>
          </p:nvPr>
        </p:nvSpPr>
        <p:spPr/>
        <p:txBody>
          <a:bodyPr/>
          <a:lstStyle/>
          <a:p>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3962054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5"/>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926481153"/>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bg1">
              <a:lumMod val="85000"/>
            </a:schemeClr>
          </a:solid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5"/>
          </p:nvPr>
        </p:nvSpPr>
        <p:spPr/>
        <p:txBody>
          <a:bodyPr/>
          <a:lstStyle/>
          <a:p>
            <a:endParaRPr lang="nl-NL" dirty="0"/>
          </a:p>
        </p:txBody>
      </p:sp>
      <p:sp>
        <p:nvSpPr>
          <p:cNvPr id="9" name="Tijdelijke aanduiding voor voettekst 8"/>
          <p:cNvSpPr>
            <a:spLocks noGrp="1"/>
          </p:cNvSpPr>
          <p:nvPr>
            <p:ph type="ftr" sz="quarter" idx="16"/>
          </p:nvPr>
        </p:nvSpPr>
        <p:spPr/>
        <p:txBody>
          <a:bodyPr/>
          <a:lstStyle/>
          <a:p>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5972047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30587">
                <a:moveTo>
                  <a:pt x="0" y="0"/>
                </a:moveTo>
                <a:lnTo>
                  <a:pt x="12192000" y="0"/>
                </a:lnTo>
                <a:lnTo>
                  <a:pt x="12192000" y="3430587"/>
                </a:lnTo>
                <a:lnTo>
                  <a:pt x="6330000" y="3430587"/>
                </a:lnTo>
                <a:lnTo>
                  <a:pt x="6330000" y="3192987"/>
                </a:lnTo>
                <a:lnTo>
                  <a:pt x="5862000" y="3192987"/>
                </a:lnTo>
                <a:lnTo>
                  <a:pt x="5862000" y="3430587"/>
                </a:lnTo>
                <a:lnTo>
                  <a:pt x="0" y="3430587"/>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stijl te bewerken</a:t>
            </a:r>
            <a:endParaRPr lang="nl-NL" dirty="0"/>
          </a:p>
        </p:txBody>
      </p:sp>
      <p:sp>
        <p:nvSpPr>
          <p:cNvPr id="13" name="Tijdelijke aanduiding voor datum 12"/>
          <p:cNvSpPr>
            <a:spLocks noGrp="1"/>
          </p:cNvSpPr>
          <p:nvPr>
            <p:ph type="dt" sz="half" idx="15"/>
          </p:nvPr>
        </p:nvSpPr>
        <p:spPr/>
        <p:txBody>
          <a:bodyPr/>
          <a:lstStyle/>
          <a:p>
            <a:endParaRPr lang="nl-NL" dirty="0"/>
          </a:p>
        </p:txBody>
      </p:sp>
      <p:sp>
        <p:nvSpPr>
          <p:cNvPr id="14" name="Tijdelijke aanduiding voor voettekst 13"/>
          <p:cNvSpPr>
            <a:spLocks noGrp="1"/>
          </p:cNvSpPr>
          <p:nvPr>
            <p:ph type="ftr" sz="quarter" idx="16"/>
          </p:nvPr>
        </p:nvSpPr>
        <p:spPr/>
        <p:txBody>
          <a:bodyPr/>
          <a:lstStyle/>
          <a:p>
            <a:endParaRPr lang="nl-NL" dirty="0"/>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463770580"/>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30587">
                <a:moveTo>
                  <a:pt x="0" y="0"/>
                </a:moveTo>
                <a:lnTo>
                  <a:pt x="12192000" y="0"/>
                </a:lnTo>
                <a:lnTo>
                  <a:pt x="12192000" y="3430587"/>
                </a:lnTo>
                <a:lnTo>
                  <a:pt x="6330000" y="3430587"/>
                </a:lnTo>
                <a:lnTo>
                  <a:pt x="6330000" y="3192987"/>
                </a:lnTo>
                <a:lnTo>
                  <a:pt x="5862000" y="3192987"/>
                </a:lnTo>
                <a:lnTo>
                  <a:pt x="5862000" y="3430587"/>
                </a:lnTo>
                <a:lnTo>
                  <a:pt x="0" y="3430587"/>
                </a:lnTo>
                <a:close/>
              </a:path>
            </a:pathLst>
          </a:custGeom>
          <a:solidFill>
            <a:schemeClr val="tx1">
              <a:alpha val="10000"/>
            </a:schemeClr>
          </a:solidFill>
        </p:spPr>
        <p:txBody>
          <a:bodyPr wrap="square" lIns="612000">
            <a:noAutofit/>
          </a:bodyPr>
          <a:lstStyle/>
          <a:p>
            <a:r>
              <a:rPr lang="nl-NL"/>
              <a:t>Klik op het pictogram als u een afbeelding wilt toevoegen</a:t>
            </a:r>
            <a:endParaRPr lang="nl-NL" dirty="0"/>
          </a:p>
        </p:txBody>
      </p:sp>
      <p:sp>
        <p:nvSpPr>
          <p:cNvPr id="9" name="Titel 8"/>
          <p:cNvSpPr>
            <a:spLocks noGrp="1"/>
          </p:cNvSpPr>
          <p:nvPr>
            <p:ph type="title"/>
          </p:nvPr>
        </p:nvSpPr>
        <p:spPr>
          <a:xfrm>
            <a:off x="634206" y="1051200"/>
            <a:ext cx="10924382" cy="946800"/>
          </a:xfrm>
        </p:spPr>
        <p:txBody>
          <a:bodyPr/>
          <a:lstStyle/>
          <a:p>
            <a:r>
              <a:rPr lang="nl-NL"/>
              <a:t>Klik om stijl te bewerken</a:t>
            </a:r>
            <a:endParaRPr lang="nl-NL" dirty="0"/>
          </a:p>
        </p:txBody>
      </p:sp>
      <p:sp>
        <p:nvSpPr>
          <p:cNvPr id="5" name="Tijdelijke aanduiding voor datum 4"/>
          <p:cNvSpPr>
            <a:spLocks noGrp="1"/>
          </p:cNvSpPr>
          <p:nvPr>
            <p:ph type="dt" sz="half" idx="15"/>
          </p:nvPr>
        </p:nvSpPr>
        <p:spPr/>
        <p:txBody>
          <a:bodyPr/>
          <a:lstStyle/>
          <a:p>
            <a:endParaRPr lang="nl-NL" dirty="0"/>
          </a:p>
        </p:txBody>
      </p:sp>
      <p:sp>
        <p:nvSpPr>
          <p:cNvPr id="6" name="Tijdelijke aanduiding voor voettekst 5"/>
          <p:cNvSpPr>
            <a:spLocks noGrp="1"/>
          </p:cNvSpPr>
          <p:nvPr>
            <p:ph type="ftr" sz="quarter" idx="16"/>
          </p:nvPr>
        </p:nvSpPr>
        <p:spPr/>
        <p:txBody>
          <a:bodyPr/>
          <a:lstStyle/>
          <a:p>
            <a:endParaRPr lang="nl-NL" dirty="0"/>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829020793"/>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30935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pic>
        <p:nvPicPr>
          <p:cNvPr id="4" name="Afbeelding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3499439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tel 9"/>
          <p:cNvSpPr>
            <a:spLocks noGrp="1"/>
          </p:cNvSpPr>
          <p:nvPr>
            <p:ph type="title"/>
          </p:nvPr>
        </p:nvSpPr>
        <p:spPr/>
        <p:txBody>
          <a:bodyPr/>
          <a:lstStyle/>
          <a:p>
            <a:r>
              <a:rPr lang="nl-NL"/>
              <a:t>Klik om stijl te bewerken</a:t>
            </a:r>
            <a:endParaRPr lang="nl-NL" dirty="0"/>
          </a:p>
        </p:txBody>
      </p:sp>
      <p:sp>
        <p:nvSpPr>
          <p:cNvPr id="16" name="Tijdelijke aanduiding voor datum 15"/>
          <p:cNvSpPr>
            <a:spLocks noGrp="1"/>
          </p:cNvSpPr>
          <p:nvPr>
            <p:ph type="dt" sz="half" idx="10"/>
          </p:nvPr>
        </p:nvSpPr>
        <p:spPr/>
        <p:txBody>
          <a:bodyPr/>
          <a:lstStyle/>
          <a:p>
            <a:endParaRPr lang="nl-NL" dirty="0"/>
          </a:p>
        </p:txBody>
      </p:sp>
      <p:sp>
        <p:nvSpPr>
          <p:cNvPr id="17" name="Tijdelijke aanduiding voor voettekst 16"/>
          <p:cNvSpPr>
            <a:spLocks noGrp="1"/>
          </p:cNvSpPr>
          <p:nvPr>
            <p:ph type="ftr" sz="quarter" idx="11"/>
          </p:nvPr>
        </p:nvSpPr>
        <p:spPr/>
        <p:txBody>
          <a:bodyPr/>
          <a:lstStyle/>
          <a:p>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endParaRPr lang="nl-NL" dirty="0"/>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atum 9"/>
          <p:cNvSpPr>
            <a:spLocks noGrp="1"/>
          </p:cNvSpPr>
          <p:nvPr>
            <p:ph type="dt" sz="half" idx="14"/>
          </p:nvPr>
        </p:nvSpPr>
        <p:spPr/>
        <p:txBody>
          <a:bodyPr/>
          <a:lstStyle/>
          <a:p>
            <a:endParaRPr lang="nl-NL" dirty="0"/>
          </a:p>
        </p:txBody>
      </p:sp>
      <p:sp>
        <p:nvSpPr>
          <p:cNvPr id="11" name="Tijdelijke aanduiding voor voettekst 10"/>
          <p:cNvSpPr>
            <a:spLocks noGrp="1"/>
          </p:cNvSpPr>
          <p:nvPr>
            <p:ph type="ftr" sz="quarter" idx="15"/>
          </p:nvPr>
        </p:nvSpPr>
        <p:spPr/>
        <p:txBody>
          <a:bodyPr/>
          <a:lstStyle/>
          <a:p>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3010147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atum 10"/>
          <p:cNvSpPr>
            <a:spLocks noGrp="1"/>
          </p:cNvSpPr>
          <p:nvPr>
            <p:ph type="dt" sz="half" idx="16"/>
          </p:nvPr>
        </p:nvSpPr>
        <p:spPr/>
        <p:txBody>
          <a:bodyPr/>
          <a:lstStyle/>
          <a:p>
            <a:endParaRPr lang="nl-NL" dirty="0"/>
          </a:p>
        </p:txBody>
      </p:sp>
      <p:sp>
        <p:nvSpPr>
          <p:cNvPr id="12" name="Tijdelijke aanduiding voor voettekst 11"/>
          <p:cNvSpPr>
            <a:spLocks noGrp="1"/>
          </p:cNvSpPr>
          <p:nvPr>
            <p:ph type="ftr" sz="quarter" idx="17"/>
          </p:nvPr>
        </p:nvSpPr>
        <p:spPr/>
        <p:txBody>
          <a:bodyPr/>
          <a:lstStyle/>
          <a:p>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357840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2" name="Rechthoek 11"/>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stijl te bewerken</a:t>
            </a:r>
            <a:endParaRPr lang="nl-NL" dirty="0"/>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4" name="Tijdelijke aanduiding voor datum 13"/>
          <p:cNvSpPr>
            <a:spLocks noGrp="1"/>
          </p:cNvSpPr>
          <p:nvPr>
            <p:ph type="dt" sz="half" idx="20"/>
          </p:nvPr>
        </p:nvSpPr>
        <p:spPr/>
        <p:txBody>
          <a:bodyPr/>
          <a:lstStyle/>
          <a:p>
            <a:endParaRPr lang="nl-NL" dirty="0"/>
          </a:p>
        </p:txBody>
      </p:sp>
      <p:sp>
        <p:nvSpPr>
          <p:cNvPr id="15" name="Tijdelijke aanduiding voor voettekst 14"/>
          <p:cNvSpPr>
            <a:spLocks noGrp="1"/>
          </p:cNvSpPr>
          <p:nvPr>
            <p:ph type="ftr" sz="quarter" idx="21"/>
          </p:nvPr>
        </p:nvSpPr>
        <p:spPr/>
        <p:txBody>
          <a:bodyPr/>
          <a:lstStyle/>
          <a:p>
            <a:endParaRPr lang="nl-NL" dirty="0"/>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58542620"/>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4" name="Rechthoek 23"/>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6" name="Afbeelding 15"/>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0" y="0"/>
            <a:ext cx="12192000" cy="1682495"/>
          </a:xfrm>
          <a:prstGeom prst="rect">
            <a:avLst/>
          </a:prstGeom>
        </p:spPr>
      </p:pic>
    </p:spTree>
    <p:extLst>
      <p:ext uri="{BB962C8B-B14F-4D97-AF65-F5344CB8AC3E}">
        <p14:creationId xmlns:p14="http://schemas.microsoft.com/office/powerpoint/2010/main" val="38744354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4" name="Rechthoek 23"/>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6" name="Afbeelding 15"/>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0" y="0"/>
            <a:ext cx="12192000" cy="1682495"/>
          </a:xfrm>
          <a:prstGeom prst="rect">
            <a:avLst/>
          </a:prstGeom>
        </p:spPr>
      </p:pic>
    </p:spTree>
    <p:extLst>
      <p:ext uri="{BB962C8B-B14F-4D97-AF65-F5344CB8AC3E}">
        <p14:creationId xmlns:p14="http://schemas.microsoft.com/office/powerpoint/2010/main" val="21870780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4" name="Rechthoek 23"/>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ijdelijke aanduiding voor datum 5"/>
          <p:cNvSpPr>
            <a:spLocks noGrp="1"/>
          </p:cNvSpPr>
          <p:nvPr>
            <p:ph type="dt" sz="half" idx="22"/>
          </p:nvPr>
        </p:nvSpPr>
        <p:spPr/>
        <p:txBody>
          <a:bodyPr/>
          <a:lstStyle>
            <a:lvl1pPr>
              <a:defRPr>
                <a:solidFill>
                  <a:schemeClr val="tx2"/>
                </a:solidFill>
              </a:defRPr>
            </a:lvl1pPr>
          </a:lstStyle>
          <a:p>
            <a:endParaRPr lang="nl-NL" dirty="0"/>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5" name="Afbeelding 14"/>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0" y="0"/>
            <a:ext cx="12192000" cy="1682495"/>
          </a:xfrm>
          <a:prstGeom prst="rect">
            <a:avLst/>
          </a:prstGeom>
        </p:spPr>
      </p:pic>
    </p:spTree>
    <p:extLst>
      <p:ext uri="{BB962C8B-B14F-4D97-AF65-F5344CB8AC3E}">
        <p14:creationId xmlns:p14="http://schemas.microsoft.com/office/powerpoint/2010/main" val="3676402414"/>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NL" dirty="0"/>
          </a:p>
        </p:txBody>
      </p:sp>
      <p:sp>
        <p:nvSpPr>
          <p:cNvPr id="12" name="Tijdelijke aanduiding voor datum 11"/>
          <p:cNvSpPr>
            <a:spLocks noGrp="1"/>
          </p:cNvSpPr>
          <p:nvPr>
            <p:ph type="dt" sz="half" idx="10"/>
          </p:nvPr>
        </p:nvSpPr>
        <p:spPr/>
        <p:txBody>
          <a:bodyPr/>
          <a:lstStyle/>
          <a:p>
            <a:endParaRPr lang="nl-NL" dirty="0"/>
          </a:p>
        </p:txBody>
      </p:sp>
      <p:sp>
        <p:nvSpPr>
          <p:cNvPr id="13" name="Tijdelijke aanduiding voor voettekst 12"/>
          <p:cNvSpPr>
            <a:spLocks noGrp="1"/>
          </p:cNvSpPr>
          <p:nvPr>
            <p:ph type="ftr" sz="quarter" idx="11"/>
          </p:nvPr>
        </p:nvSpPr>
        <p:spPr/>
        <p:txBody>
          <a:bodyPr/>
          <a:lstStyle/>
          <a:p>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dirty="0"/>
          </a:p>
        </p:txBody>
      </p:sp>
      <p:sp>
        <p:nvSpPr>
          <p:cNvPr id="12" name="Tijdelijke aanduiding voor voettekst 11"/>
          <p:cNvSpPr>
            <a:spLocks noGrp="1"/>
          </p:cNvSpPr>
          <p:nvPr>
            <p:ph type="ftr" sz="quarter" idx="11"/>
          </p:nvPr>
        </p:nvSpPr>
        <p:spPr/>
        <p:txBody>
          <a:bodyPr/>
          <a:lstStyle/>
          <a:p>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tel 2"/>
          <p:cNvSpPr>
            <a:spLocks noGrp="1"/>
          </p:cNvSpPr>
          <p:nvPr>
            <p:ph type="title"/>
          </p:nvPr>
        </p:nvSpPr>
        <p:spPr>
          <a:xfrm>
            <a:off x="635000" y="1052513"/>
            <a:ext cx="5003800" cy="948047"/>
          </a:xfrm>
        </p:spPr>
        <p:txBody>
          <a:bodyPr/>
          <a:lstStyle/>
          <a:p>
            <a:r>
              <a:rPr lang="nl-NL"/>
              <a:t>Klik om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9" name="Tijdelijke aanduiding voor datum 8"/>
          <p:cNvSpPr>
            <a:spLocks noGrp="1"/>
          </p:cNvSpPr>
          <p:nvPr>
            <p:ph type="dt" sz="half" idx="10"/>
          </p:nvPr>
        </p:nvSpPr>
        <p:spPr/>
        <p:txBody>
          <a:bodyPr/>
          <a:lstStyle>
            <a:lvl1pPr>
              <a:defRPr>
                <a:solidFill>
                  <a:schemeClr val="tx2"/>
                </a:solidFill>
              </a:defRPr>
            </a:lvl1pPr>
          </a:lstStyle>
          <a:p>
            <a:endParaRPr lang="nl-NL" dirty="0"/>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6" name="Tijdelijke aanduiding voor datum 5"/>
          <p:cNvSpPr>
            <a:spLocks noGrp="1"/>
          </p:cNvSpPr>
          <p:nvPr>
            <p:ph type="dt" sz="half" idx="10"/>
          </p:nvPr>
        </p:nvSpPr>
        <p:spPr/>
        <p:txBody>
          <a:bodyPr/>
          <a:lstStyle/>
          <a:p>
            <a:endParaRPr lang="nl-NL" dirty="0"/>
          </a:p>
        </p:txBody>
      </p:sp>
      <p:sp>
        <p:nvSpPr>
          <p:cNvPr id="7" name="Tijdelijke aanduiding voor voettekst 6"/>
          <p:cNvSpPr>
            <a:spLocks noGrp="1"/>
          </p:cNvSpPr>
          <p:nvPr>
            <p:ph type="ftr" sz="quarter" idx="11"/>
          </p:nvPr>
        </p:nvSpPr>
        <p:spPr/>
        <p:txBody>
          <a:bodyPr/>
          <a:lstStyle/>
          <a:p>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stijl te bewerken</a:t>
            </a:r>
            <a:endParaRPr lang="nl-NL" dirty="0"/>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6" name="Rechthoek 15"/>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atum 10"/>
          <p:cNvSpPr>
            <a:spLocks noGrp="1"/>
          </p:cNvSpPr>
          <p:nvPr>
            <p:ph type="dt" sz="half" idx="11"/>
          </p:nvPr>
        </p:nvSpPr>
        <p:spPr/>
        <p:txBody>
          <a:bodyPr/>
          <a:lstStyle/>
          <a:p>
            <a:endParaRPr lang="nl-NL" dirty="0"/>
          </a:p>
        </p:txBody>
      </p:sp>
      <p:sp>
        <p:nvSpPr>
          <p:cNvPr id="12" name="Tijdelijke aanduiding voor voettekst 11"/>
          <p:cNvSpPr>
            <a:spLocks noGrp="1"/>
          </p:cNvSpPr>
          <p:nvPr>
            <p:ph type="ftr" sz="quarter" idx="12"/>
          </p:nvPr>
        </p:nvSpPr>
        <p:spPr/>
        <p:txBody>
          <a:bodyPr/>
          <a:lstStyle/>
          <a:p>
            <a:endParaRPr lang="nl-NL" dirty="0"/>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0" name="Rechthoek 9"/>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Tijdelijke aanduiding voor datum 12"/>
          <p:cNvSpPr>
            <a:spLocks noGrp="1"/>
          </p:cNvSpPr>
          <p:nvPr>
            <p:ph type="dt" sz="half" idx="11"/>
          </p:nvPr>
        </p:nvSpPr>
        <p:spPr/>
        <p:txBody>
          <a:bodyPr/>
          <a:lstStyle/>
          <a:p>
            <a:endParaRPr lang="nl-NL" dirty="0"/>
          </a:p>
        </p:txBody>
      </p:sp>
      <p:sp>
        <p:nvSpPr>
          <p:cNvPr id="14" name="Tijdelijke aanduiding voor voettekst 13"/>
          <p:cNvSpPr>
            <a:spLocks noGrp="1"/>
          </p:cNvSpPr>
          <p:nvPr>
            <p:ph type="ftr" sz="quarter" idx="12"/>
          </p:nvPr>
        </p:nvSpPr>
        <p:spPr/>
        <p:txBody>
          <a:bodyPr/>
          <a:lstStyle/>
          <a:p>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endParaRPr lang="nl-NL" dirty="0"/>
          </a:p>
        </p:txBody>
      </p:sp>
      <p:sp>
        <p:nvSpPr>
          <p:cNvPr id="8" name="Tijdelijke aanduiding voor afbeelding 9"/>
          <p:cNvSpPr>
            <a:spLocks noGrp="1"/>
          </p:cNvSpPr>
          <p:nvPr>
            <p:ph type="pic" sz="quarter" idx="24"/>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32201" y="6626381"/>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1" name="Tijdelijke aanduiding voor datum 10"/>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634206" y="2289485"/>
            <a:ext cx="10923588" cy="3931928"/>
          </a:xfrm>
        </p:spPr>
        <p:txBody>
          <a:bodyPr numCol="1" spcCol="468000"/>
          <a:lstStyle>
            <a:lvl5pPr>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stijl te bewerken</a:t>
            </a:r>
            <a:endParaRPr lang="nl-NL" dirty="0"/>
          </a:p>
        </p:txBody>
      </p:sp>
      <p:sp>
        <p:nvSpPr>
          <p:cNvPr id="13" name="Tijdelijke aanduiding voor datum 12"/>
          <p:cNvSpPr>
            <a:spLocks noGrp="1"/>
          </p:cNvSpPr>
          <p:nvPr>
            <p:ph type="dt" sz="half" idx="10"/>
          </p:nvPr>
        </p:nvSpPr>
        <p:spPr/>
        <p:txBody>
          <a:bodyPr/>
          <a:lstStyle/>
          <a:p>
            <a:endParaRPr lang="nl-NL" dirty="0"/>
          </a:p>
        </p:txBody>
      </p:sp>
      <p:sp>
        <p:nvSpPr>
          <p:cNvPr id="14" name="Tijdelijke aanduiding voor voettekst 13"/>
          <p:cNvSpPr>
            <a:spLocks noGrp="1"/>
          </p:cNvSpPr>
          <p:nvPr>
            <p:ph type="ftr" sz="quarter" idx="11"/>
          </p:nvPr>
        </p:nvSpPr>
        <p:spPr/>
        <p:txBody>
          <a:bodyPr/>
          <a:lstStyle/>
          <a:p>
            <a:endParaRPr lang="nl-NL" dirty="0"/>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2" name="Afbeelding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4" name="Rechthoek 13"/>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stijl te bewerken</a:t>
            </a:r>
            <a:endParaRPr lang="nl-NL" dirty="0"/>
          </a:p>
        </p:txBody>
      </p:sp>
      <p:sp>
        <p:nvSpPr>
          <p:cNvPr id="11" name="Tijdelijke aanduiding voor afbeelding 9"/>
          <p:cNvSpPr>
            <a:spLocks noGrp="1"/>
          </p:cNvSpPr>
          <p:nvPr>
            <p:ph type="pic" sz="quarter" idx="24"/>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32201" y="6626381"/>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20" name="Tijdelijke aanduiding voor datum 19"/>
          <p:cNvSpPr>
            <a:spLocks noGrp="1"/>
          </p:cNvSpPr>
          <p:nvPr>
            <p:ph type="dt" sz="half" idx="25"/>
          </p:nvPr>
        </p:nvSpPr>
        <p:spPr/>
        <p:txBody>
          <a:bodyPr/>
          <a:lstStyle/>
          <a:p>
            <a:endParaRPr lang="nl-NL" dirty="0"/>
          </a:p>
        </p:txBody>
      </p:sp>
      <p:sp>
        <p:nvSpPr>
          <p:cNvPr id="21" name="Tijdelijke aanduiding voor voettekst 20"/>
          <p:cNvSpPr>
            <a:spLocks noGrp="1"/>
          </p:cNvSpPr>
          <p:nvPr>
            <p:ph type="ftr" sz="quarter" idx="26"/>
          </p:nvPr>
        </p:nvSpPr>
        <p:spPr/>
        <p:txBody>
          <a:bodyPr/>
          <a:lstStyle/>
          <a:p>
            <a:endParaRPr lang="nl-NL" dirty="0"/>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stijl te bewerken</a:t>
            </a:r>
            <a:endParaRPr lang="nl-NL" dirty="0"/>
          </a:p>
        </p:txBody>
      </p:sp>
      <p:sp>
        <p:nvSpPr>
          <p:cNvPr id="10" name="Tijdelijke aanduiding voor afbeelding 9"/>
          <p:cNvSpPr>
            <a:spLocks noGrp="1"/>
          </p:cNvSpPr>
          <p:nvPr>
            <p:ph type="pic" sz="quarter" idx="24"/>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32201" y="6626381"/>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6" name="Tijdelijke aanduiding voor datum 5"/>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953006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Rechthoek 11"/>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atum 9"/>
          <p:cNvSpPr>
            <a:spLocks noGrp="1"/>
          </p:cNvSpPr>
          <p:nvPr>
            <p:ph type="dt" sz="half" idx="15"/>
          </p:nvPr>
        </p:nvSpPr>
        <p:spPr/>
        <p:txBody>
          <a:bodyPr/>
          <a:lstStyle>
            <a:lvl1pPr>
              <a:defRPr>
                <a:solidFill>
                  <a:schemeClr val="tx2"/>
                </a:solidFill>
              </a:defRPr>
            </a:lvl1pPr>
          </a:lstStyle>
          <a:p>
            <a:endParaRPr lang="nl-NL" dirty="0"/>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alpha val="10000"/>
            </a:schemeClr>
          </a:solid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endParaRPr lang="nl-NL" dirty="0"/>
          </a:p>
        </p:txBody>
      </p:sp>
      <p:sp>
        <p:nvSpPr>
          <p:cNvPr id="9" name="Tijdelijke aanduiding voor datum 8"/>
          <p:cNvSpPr>
            <a:spLocks noGrp="1"/>
          </p:cNvSpPr>
          <p:nvPr>
            <p:ph type="dt" sz="half" idx="15"/>
          </p:nvPr>
        </p:nvSpPr>
        <p:spPr/>
        <p:txBody>
          <a:bodyPr/>
          <a:lstStyle/>
          <a:p>
            <a:endParaRPr lang="nl-NL" dirty="0"/>
          </a:p>
        </p:txBody>
      </p:sp>
      <p:sp>
        <p:nvSpPr>
          <p:cNvPr id="10" name="Tijdelijke aanduiding voor voettekst 9"/>
          <p:cNvSpPr>
            <a:spLocks noGrp="1"/>
          </p:cNvSpPr>
          <p:nvPr>
            <p:ph type="ftr" sz="quarter" idx="16"/>
          </p:nvPr>
        </p:nvSpPr>
        <p:spPr/>
        <p:txBody>
          <a:bodyPr/>
          <a:lstStyle/>
          <a:p>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140390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5"/>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bg1">
              <a:lumMod val="85000"/>
            </a:schemeClr>
          </a:solid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5"/>
          </p:nvPr>
        </p:nvSpPr>
        <p:spPr/>
        <p:txBody>
          <a:bodyPr/>
          <a:lstStyle/>
          <a:p>
            <a:endParaRPr lang="nl-NL" dirty="0"/>
          </a:p>
        </p:txBody>
      </p:sp>
      <p:sp>
        <p:nvSpPr>
          <p:cNvPr id="9" name="Tijdelijke aanduiding voor voettekst 8"/>
          <p:cNvSpPr>
            <a:spLocks noGrp="1"/>
          </p:cNvSpPr>
          <p:nvPr>
            <p:ph type="ftr" sz="quarter" idx="16"/>
          </p:nvPr>
        </p:nvSpPr>
        <p:spPr/>
        <p:txBody>
          <a:bodyPr/>
          <a:lstStyle/>
          <a:p>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46104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30587">
                <a:moveTo>
                  <a:pt x="0" y="0"/>
                </a:moveTo>
                <a:lnTo>
                  <a:pt x="12192000" y="0"/>
                </a:lnTo>
                <a:lnTo>
                  <a:pt x="12192000" y="3430587"/>
                </a:lnTo>
                <a:lnTo>
                  <a:pt x="6330000" y="3430587"/>
                </a:lnTo>
                <a:lnTo>
                  <a:pt x="6330000" y="3192987"/>
                </a:lnTo>
                <a:lnTo>
                  <a:pt x="5862000" y="3192987"/>
                </a:lnTo>
                <a:lnTo>
                  <a:pt x="5862000" y="3430587"/>
                </a:lnTo>
                <a:lnTo>
                  <a:pt x="0" y="3430587"/>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stijl te bewerken</a:t>
            </a:r>
            <a:endParaRPr lang="nl-NL" dirty="0"/>
          </a:p>
        </p:txBody>
      </p:sp>
      <p:sp>
        <p:nvSpPr>
          <p:cNvPr id="13" name="Tijdelijke aanduiding voor datum 12"/>
          <p:cNvSpPr>
            <a:spLocks noGrp="1"/>
          </p:cNvSpPr>
          <p:nvPr>
            <p:ph type="dt" sz="half" idx="15"/>
          </p:nvPr>
        </p:nvSpPr>
        <p:spPr/>
        <p:txBody>
          <a:bodyPr/>
          <a:lstStyle/>
          <a:p>
            <a:endParaRPr lang="nl-NL" dirty="0"/>
          </a:p>
        </p:txBody>
      </p:sp>
      <p:sp>
        <p:nvSpPr>
          <p:cNvPr id="14" name="Tijdelijke aanduiding voor voettekst 13"/>
          <p:cNvSpPr>
            <a:spLocks noGrp="1"/>
          </p:cNvSpPr>
          <p:nvPr>
            <p:ph type="ftr" sz="quarter" idx="16"/>
          </p:nvPr>
        </p:nvSpPr>
        <p:spPr/>
        <p:txBody>
          <a:bodyPr/>
          <a:lstStyle/>
          <a:p>
            <a:endParaRPr lang="nl-NL" dirty="0"/>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30587">
                <a:moveTo>
                  <a:pt x="0" y="0"/>
                </a:moveTo>
                <a:lnTo>
                  <a:pt x="12192000" y="0"/>
                </a:lnTo>
                <a:lnTo>
                  <a:pt x="12192000" y="3430587"/>
                </a:lnTo>
                <a:lnTo>
                  <a:pt x="6330000" y="3430587"/>
                </a:lnTo>
                <a:lnTo>
                  <a:pt x="6330000" y="3192987"/>
                </a:lnTo>
                <a:lnTo>
                  <a:pt x="5862000" y="3192987"/>
                </a:lnTo>
                <a:lnTo>
                  <a:pt x="5862000" y="3430587"/>
                </a:lnTo>
                <a:lnTo>
                  <a:pt x="0" y="3430587"/>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endParaRPr lang="nl-NL" dirty="0"/>
          </a:p>
        </p:txBody>
      </p:sp>
      <p:sp>
        <p:nvSpPr>
          <p:cNvPr id="5" name="Tijdelijke aanduiding voor datum 4"/>
          <p:cNvSpPr>
            <a:spLocks noGrp="1"/>
          </p:cNvSpPr>
          <p:nvPr>
            <p:ph type="dt" sz="half" idx="15"/>
          </p:nvPr>
        </p:nvSpPr>
        <p:spPr/>
        <p:txBody>
          <a:bodyPr/>
          <a:lstStyle/>
          <a:p>
            <a:endParaRPr lang="nl-NL" dirty="0"/>
          </a:p>
        </p:txBody>
      </p:sp>
      <p:sp>
        <p:nvSpPr>
          <p:cNvPr id="6" name="Tijdelijke aanduiding voor voettekst 5"/>
          <p:cNvSpPr>
            <a:spLocks noGrp="1"/>
          </p:cNvSpPr>
          <p:nvPr>
            <p:ph type="ftr" sz="quarter" idx="16"/>
          </p:nvPr>
        </p:nvSpPr>
        <p:spPr/>
        <p:txBody>
          <a:bodyPr/>
          <a:lstStyle/>
          <a:p>
            <a:endParaRPr lang="nl-NL" dirty="0"/>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9175" h="6858000">
                <a:moveTo>
                  <a:pt x="0" y="0"/>
                </a:moveTo>
                <a:lnTo>
                  <a:pt x="5776763" y="0"/>
                </a:lnTo>
                <a:lnTo>
                  <a:pt x="5776763" y="1144800"/>
                </a:lnTo>
                <a:lnTo>
                  <a:pt x="6099175" y="1144800"/>
                </a:lnTo>
                <a:lnTo>
                  <a:pt x="6099175" y="6541200"/>
                </a:lnTo>
                <a:lnTo>
                  <a:pt x="5776595" y="6541200"/>
                </a:lnTo>
                <a:lnTo>
                  <a:pt x="5776595" y="6858000"/>
                </a:lnTo>
                <a:lnTo>
                  <a:pt x="0" y="685800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9" name="Rechthoek 18"/>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datum 10"/>
          <p:cNvSpPr>
            <a:spLocks noGrp="1"/>
          </p:cNvSpPr>
          <p:nvPr>
            <p:ph type="dt" sz="half" idx="23"/>
          </p:nvPr>
        </p:nvSpPr>
        <p:spPr/>
        <p:txBody>
          <a:bodyPr/>
          <a:lstStyle/>
          <a:p>
            <a:endParaRPr lang="nl-NL" dirty="0"/>
          </a:p>
        </p:txBody>
      </p:sp>
      <p:sp>
        <p:nvSpPr>
          <p:cNvPr id="12" name="Tijdelijke aanduiding voor voettekst 11"/>
          <p:cNvSpPr>
            <a:spLocks noGrp="1"/>
          </p:cNvSpPr>
          <p:nvPr>
            <p:ph type="ftr" sz="quarter" idx="24"/>
          </p:nvPr>
        </p:nvSpPr>
        <p:spPr/>
        <p:txBody>
          <a:bodyPr/>
          <a:lstStyle/>
          <a:p>
            <a:endParaRPr lang="nl-NL" dirty="0"/>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1682495"/>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7795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pic>
        <p:nvPicPr>
          <p:cNvPr id="4" name="Afbeelding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endParaRPr lang="nl-NL" dirty="0"/>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atum 9"/>
          <p:cNvSpPr>
            <a:spLocks noGrp="1"/>
          </p:cNvSpPr>
          <p:nvPr>
            <p:ph type="dt" sz="half" idx="14"/>
          </p:nvPr>
        </p:nvSpPr>
        <p:spPr/>
        <p:txBody>
          <a:bodyPr/>
          <a:lstStyle/>
          <a:p>
            <a:endParaRPr lang="nl-NL" dirty="0"/>
          </a:p>
        </p:txBody>
      </p:sp>
      <p:sp>
        <p:nvSpPr>
          <p:cNvPr id="11" name="Tijdelijke aanduiding voor voettekst 10"/>
          <p:cNvSpPr>
            <a:spLocks noGrp="1"/>
          </p:cNvSpPr>
          <p:nvPr>
            <p:ph type="ftr" sz="quarter" idx="15"/>
          </p:nvPr>
        </p:nvSpPr>
        <p:spPr/>
        <p:txBody>
          <a:bodyPr/>
          <a:lstStyle/>
          <a:p>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atum 10"/>
          <p:cNvSpPr>
            <a:spLocks noGrp="1"/>
          </p:cNvSpPr>
          <p:nvPr>
            <p:ph type="dt" sz="half" idx="16"/>
          </p:nvPr>
        </p:nvSpPr>
        <p:spPr/>
        <p:txBody>
          <a:bodyPr/>
          <a:lstStyle/>
          <a:p>
            <a:endParaRPr lang="nl-NL" dirty="0"/>
          </a:p>
        </p:txBody>
      </p:sp>
      <p:sp>
        <p:nvSpPr>
          <p:cNvPr id="12" name="Tijdelijke aanduiding voor voettekst 11"/>
          <p:cNvSpPr>
            <a:spLocks noGrp="1"/>
          </p:cNvSpPr>
          <p:nvPr>
            <p:ph type="ftr" sz="quarter" idx="17"/>
          </p:nvPr>
        </p:nvSpPr>
        <p:spPr/>
        <p:txBody>
          <a:bodyPr/>
          <a:lstStyle/>
          <a:p>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2" name="Rechthoek 11"/>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stijl te bewerken</a:t>
            </a:r>
            <a:endParaRPr lang="nl-NL" dirty="0"/>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4" name="Tijdelijke aanduiding voor datum 13"/>
          <p:cNvSpPr>
            <a:spLocks noGrp="1"/>
          </p:cNvSpPr>
          <p:nvPr>
            <p:ph type="dt" sz="half" idx="20"/>
          </p:nvPr>
        </p:nvSpPr>
        <p:spPr/>
        <p:txBody>
          <a:bodyPr/>
          <a:lstStyle/>
          <a:p>
            <a:endParaRPr lang="nl-NL" dirty="0"/>
          </a:p>
        </p:txBody>
      </p:sp>
      <p:sp>
        <p:nvSpPr>
          <p:cNvPr id="15" name="Tijdelijke aanduiding voor voettekst 14"/>
          <p:cNvSpPr>
            <a:spLocks noGrp="1"/>
          </p:cNvSpPr>
          <p:nvPr>
            <p:ph type="ftr" sz="quarter" idx="21"/>
          </p:nvPr>
        </p:nvSpPr>
        <p:spPr/>
        <p:txBody>
          <a:bodyPr/>
          <a:lstStyle/>
          <a:p>
            <a:endParaRPr lang="nl-NL" dirty="0"/>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4" name="Rechthoek 23"/>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5" name="Afbeelding 14"/>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0" y="0"/>
            <a:ext cx="12192000" cy="1682495"/>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4" name="Rechthoek 23"/>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5" name="Afbeelding 14"/>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0" y="0"/>
            <a:ext cx="12192000" cy="1682495"/>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4" name="Rechthoek 23"/>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datum 5"/>
          <p:cNvSpPr>
            <a:spLocks noGrp="1"/>
          </p:cNvSpPr>
          <p:nvPr>
            <p:ph type="dt" sz="half" idx="22"/>
          </p:nvPr>
        </p:nvSpPr>
        <p:spPr/>
        <p:txBody>
          <a:bodyPr/>
          <a:lstStyle>
            <a:lvl1pPr>
              <a:defRPr>
                <a:solidFill>
                  <a:schemeClr val="tx2"/>
                </a:solidFill>
              </a:defRPr>
            </a:lvl1pPr>
          </a:lstStyle>
          <a:p>
            <a:endParaRPr lang="nl-NL" dirty="0"/>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4" name="Afbeelding 13"/>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0" y="0"/>
            <a:ext cx="12192000" cy="1682495"/>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Option 2">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59165581-3D98-B54C-B922-370C4A15168F}"/>
              </a:ext>
            </a:extLst>
          </p:cNvPr>
          <p:cNvSpPr>
            <a:spLocks noGrp="1"/>
          </p:cNvSpPr>
          <p:nvPr>
            <p:ph type="subTitle" idx="1" hasCustomPrompt="1"/>
          </p:nvPr>
        </p:nvSpPr>
        <p:spPr>
          <a:xfrm>
            <a:off x="0" y="1980000"/>
            <a:ext cx="7104112" cy="4176457"/>
          </a:xfrm>
          <a:prstGeom prst="rect">
            <a:avLst/>
          </a:prstGeom>
        </p:spPr>
        <p:txBody>
          <a:bodyPr lIns="540000" tIns="0" rIns="360000" anchor="t" anchorCtr="0"/>
          <a:lstStyle>
            <a:lvl1pPr marL="0" indent="0" algn="l">
              <a:buNone/>
              <a:defRPr sz="2000"/>
            </a:lvl1pPr>
            <a:lvl2pPr marL="180000" indent="-180000" algn="l">
              <a:buClr>
                <a:srgbClr val="5792C9"/>
              </a:buClr>
              <a:buFont typeface="Wingdings" charset="2"/>
              <a:buChar char="§"/>
              <a:defRPr sz="2000"/>
            </a:lvl2pPr>
            <a:lvl3pPr marL="360000" indent="-180000" algn="l">
              <a:buClr>
                <a:srgbClr val="5792C9"/>
              </a:buClr>
              <a:buSzPct val="110000"/>
              <a:buFont typeface="Arial" charset="0"/>
              <a:buChar char="•"/>
              <a:defRPr sz="2000"/>
            </a:lvl3pPr>
            <a:lvl4pPr marL="576000" indent="-216000" algn="l">
              <a:buClr>
                <a:srgbClr val="5792C9"/>
              </a:buClr>
              <a:buFont typeface=".AppleSystemUIFont" charset="-120"/>
              <a:buChar char="–"/>
              <a:defRPr sz="2000"/>
            </a:lvl4pPr>
            <a:lvl5pPr marL="792000" indent="-216000" algn="l">
              <a:buFont typeface=".AppleSystemUIFont" charset="-120"/>
              <a:buChar char="–"/>
              <a:defRPr sz="2000"/>
            </a:lvl5pPr>
            <a:lvl6pPr marL="1044000" indent="-216000" algn="l">
              <a:buClr>
                <a:schemeClr val="bg2">
                  <a:lumMod val="50000"/>
                </a:schemeClr>
              </a:buClr>
              <a:buFont typeface=".AppleSystemUIFont" charset="-120"/>
              <a:buChar char="–"/>
              <a:defRPr sz="2000">
                <a:solidFill>
                  <a:schemeClr val="bg2">
                    <a:lumMod val="50000"/>
                  </a:schemeClr>
                </a:solidFill>
              </a:defRPr>
            </a:lvl6pPr>
            <a:lvl7pPr marL="2743200" indent="0" algn="ctr">
              <a:buNone/>
              <a:defRPr sz="1600"/>
            </a:lvl7pPr>
            <a:lvl8pPr marL="3200400" indent="0" algn="ctr">
              <a:buNone/>
              <a:defRPr sz="1600"/>
            </a:lvl8pPr>
            <a:lvl9pPr marL="3657600" indent="0" algn="ctr">
              <a:buNone/>
              <a:defRPr sz="1600"/>
            </a:lvl9pPr>
          </a:lstStyle>
          <a:p>
            <a:pPr lvl="1"/>
            <a:r>
              <a:rPr lang="en-US" dirty="0"/>
              <a:t>Click to edit txt</a:t>
            </a:r>
          </a:p>
          <a:p>
            <a:pPr lvl="2"/>
            <a:r>
              <a:rPr lang="en-US" dirty="0"/>
              <a:t>List 2</a:t>
            </a:r>
          </a:p>
          <a:p>
            <a:pPr lvl="3"/>
            <a:r>
              <a:rPr lang="en-US" dirty="0"/>
              <a:t>List 3</a:t>
            </a:r>
          </a:p>
          <a:p>
            <a:pPr lvl="4"/>
            <a:r>
              <a:rPr lang="en-US" dirty="0"/>
              <a:t>List 4</a:t>
            </a:r>
          </a:p>
          <a:p>
            <a:pPr lvl="5"/>
            <a:r>
              <a:rPr lang="en-US" dirty="0"/>
              <a:t>List 5</a:t>
            </a:r>
          </a:p>
        </p:txBody>
      </p:sp>
      <p:sp>
        <p:nvSpPr>
          <p:cNvPr id="20" name="Title Placeholder 1">
            <a:extLst>
              <a:ext uri="{FF2B5EF4-FFF2-40B4-BE49-F238E27FC236}">
                <a16:creationId xmlns:a16="http://schemas.microsoft.com/office/drawing/2014/main" id="{72C484F6-8A17-3C44-9437-D5EC134F6314}"/>
              </a:ext>
            </a:extLst>
          </p:cNvPr>
          <p:cNvSpPr>
            <a:spLocks noGrp="1"/>
          </p:cNvSpPr>
          <p:nvPr>
            <p:ph type="title" hasCustomPrompt="1"/>
          </p:nvPr>
        </p:nvSpPr>
        <p:spPr>
          <a:xfrm>
            <a:off x="-10800" y="1620000"/>
            <a:ext cx="7120246" cy="296840"/>
          </a:xfrm>
          <a:prstGeom prst="rect">
            <a:avLst/>
          </a:prstGeom>
          <a:noFill/>
        </p:spPr>
        <p:txBody>
          <a:bodyPr vert="horz" lIns="540000" tIns="0" rIns="360000" bIns="45720" rtlCol="0" anchor="t" anchorCtr="0">
            <a:noAutofit/>
          </a:bodyPr>
          <a:lstStyle>
            <a:lvl1pPr>
              <a:defRPr sz="2200" b="1">
                <a:solidFill>
                  <a:srgbClr val="00825F"/>
                </a:solidFill>
                <a:latin typeface="+mn-lt"/>
              </a:defRPr>
            </a:lvl1pPr>
          </a:lstStyle>
          <a:p>
            <a:r>
              <a:rPr lang="en-US" dirty="0"/>
              <a:t>Click to edit title</a:t>
            </a:r>
          </a:p>
        </p:txBody>
      </p:sp>
      <p:sp>
        <p:nvSpPr>
          <p:cNvPr id="9" name="Picture Placeholder 9"/>
          <p:cNvSpPr>
            <a:spLocks noGrp="1"/>
          </p:cNvSpPr>
          <p:nvPr>
            <p:ph type="pic" sz="quarter" idx="10" hasCustomPrompt="1"/>
          </p:nvPr>
        </p:nvSpPr>
        <p:spPr>
          <a:xfrm>
            <a:off x="7376179" y="1616933"/>
            <a:ext cx="4320000" cy="2902967"/>
          </a:xfrm>
          <a:prstGeom prst="rect">
            <a:avLst/>
          </a:prstGeom>
          <a:solidFill>
            <a:schemeClr val="bg1">
              <a:lumMod val="95000"/>
            </a:schemeClr>
          </a:solidFill>
        </p:spPr>
        <p:txBody>
          <a:bodyPr anchor="ctr" anchorCtr="1"/>
          <a:lstStyle>
            <a:lvl1pPr>
              <a:defRPr sz="2000">
                <a:solidFill>
                  <a:schemeClr val="tx1"/>
                </a:solidFill>
              </a:defRPr>
            </a:lvl1pPr>
          </a:lstStyle>
          <a:p>
            <a:r>
              <a:rPr lang="en-US"/>
              <a:t>Picture/Figure</a:t>
            </a:r>
            <a:endParaRPr lang="en-US" dirty="0"/>
          </a:p>
        </p:txBody>
      </p:sp>
    </p:spTree>
    <p:extLst>
      <p:ext uri="{BB962C8B-B14F-4D97-AF65-F5344CB8AC3E}">
        <p14:creationId xmlns:p14="http://schemas.microsoft.com/office/powerpoint/2010/main" val="7992359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Option 3">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A26912F-EE60-0E4E-8A8F-95B31547CC81}"/>
              </a:ext>
            </a:extLst>
          </p:cNvPr>
          <p:cNvSpPr>
            <a:spLocks noGrp="1"/>
          </p:cNvSpPr>
          <p:nvPr>
            <p:ph type="subTitle" idx="1" hasCustomPrompt="1"/>
          </p:nvPr>
        </p:nvSpPr>
        <p:spPr>
          <a:xfrm>
            <a:off x="-1" y="1980000"/>
            <a:ext cx="12192001" cy="4113296"/>
          </a:xfrm>
          <a:prstGeom prst="rect">
            <a:avLst/>
          </a:prstGeom>
        </p:spPr>
        <p:txBody>
          <a:bodyPr lIns="540000" tIns="0" rIns="540000" bIns="360000" numCol="2" spcCol="720000" anchor="t" anchorCtr="0"/>
          <a:lstStyle>
            <a:lvl1pPr marL="162000" indent="-180000" algn="l">
              <a:buClr>
                <a:srgbClr val="5792C9"/>
              </a:buClr>
              <a:buFont typeface="Wingdings" charset="2"/>
              <a:buChar char="§"/>
              <a:defRPr sz="2000">
                <a:solidFill>
                  <a:schemeClr val="tx1"/>
                </a:solidFill>
                <a:latin typeface="Calibri" charset="0"/>
                <a:ea typeface="Calibri" charset="0"/>
                <a:cs typeface="Calibri" charset="0"/>
              </a:defRPr>
            </a:lvl1pPr>
            <a:lvl2pPr marL="432000" indent="-180000" algn="l">
              <a:buClr>
                <a:srgbClr val="5792C9"/>
              </a:buClr>
              <a:buSzPct val="110000"/>
              <a:buFont typeface="Arial" charset="0"/>
              <a:buChar char="•"/>
              <a:defRPr sz="2000">
                <a:solidFill>
                  <a:schemeClr val="tx1"/>
                </a:solidFill>
                <a:latin typeface="Calibri" charset="0"/>
                <a:ea typeface="Calibri" charset="0"/>
                <a:cs typeface="Calibri" charset="0"/>
              </a:defRPr>
            </a:lvl2pPr>
            <a:lvl3pPr marL="684000" indent="-216000" algn="l">
              <a:buClr>
                <a:srgbClr val="5792C9"/>
              </a:buClr>
              <a:buFont typeface=".AppleSystemUIFont" charset="-120"/>
              <a:buChar char="–"/>
              <a:defRPr sz="2000"/>
            </a:lvl3pPr>
            <a:lvl4pPr marL="936000" indent="-216000" algn="l">
              <a:buFont typeface=".AppleSystemUIFont" charset="-120"/>
              <a:buChar char="–"/>
              <a:defRPr sz="2000"/>
            </a:lvl4pPr>
            <a:lvl5pPr marL="1188000" indent="-216000" algn="l">
              <a:buClr>
                <a:schemeClr val="bg2">
                  <a:lumMod val="50000"/>
                </a:schemeClr>
              </a:buClr>
              <a:buFont typeface=".AppleSystemUIFont" charset="-120"/>
              <a:buChar char="–"/>
              <a:defRPr sz="2000">
                <a:solidFill>
                  <a:schemeClr val="bg2">
                    <a:lumMod val="50000"/>
                  </a:schemeClr>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Txt 2 columns</a:t>
            </a:r>
          </a:p>
          <a:p>
            <a:pPr lvl="1"/>
            <a:r>
              <a:rPr lang="en-US" dirty="0"/>
              <a:t>List 2</a:t>
            </a:r>
          </a:p>
          <a:p>
            <a:pPr lvl="2"/>
            <a:r>
              <a:rPr lang="en-US" dirty="0"/>
              <a:t>List 3</a:t>
            </a:r>
          </a:p>
          <a:p>
            <a:pPr lvl="3"/>
            <a:r>
              <a:rPr lang="en-US" dirty="0"/>
              <a:t>List 4</a:t>
            </a:r>
          </a:p>
          <a:p>
            <a:pPr lvl="4"/>
            <a:r>
              <a:rPr lang="en-US" dirty="0"/>
              <a:t>List 5</a:t>
            </a:r>
            <a:endParaRPr lang="it-IT" dirty="0"/>
          </a:p>
        </p:txBody>
      </p:sp>
      <p:sp>
        <p:nvSpPr>
          <p:cNvPr id="11" name="Title Placeholder 1">
            <a:extLst>
              <a:ext uri="{FF2B5EF4-FFF2-40B4-BE49-F238E27FC236}">
                <a16:creationId xmlns:a16="http://schemas.microsoft.com/office/drawing/2014/main" id="{B3766441-E5F4-154E-B3C0-A66B6AA9E9B6}"/>
              </a:ext>
            </a:extLst>
          </p:cNvPr>
          <p:cNvSpPr>
            <a:spLocks noGrp="1"/>
          </p:cNvSpPr>
          <p:nvPr>
            <p:ph type="title" hasCustomPrompt="1"/>
          </p:nvPr>
        </p:nvSpPr>
        <p:spPr>
          <a:xfrm>
            <a:off x="-12537" y="1620000"/>
            <a:ext cx="12204522" cy="360040"/>
          </a:xfrm>
          <a:prstGeom prst="rect">
            <a:avLst/>
          </a:prstGeom>
          <a:noFill/>
        </p:spPr>
        <p:txBody>
          <a:bodyPr vert="horz" lIns="540000" tIns="0" rIns="2880000" bIns="45720" rtlCol="0" anchor="t" anchorCtr="0">
            <a:noAutofit/>
          </a:bodyPr>
          <a:lstStyle>
            <a:lvl1pPr>
              <a:defRPr sz="2200" b="1">
                <a:solidFill>
                  <a:srgbClr val="00825F"/>
                </a:solidFill>
                <a:latin typeface="+mn-lt"/>
              </a:defRPr>
            </a:lvl1pPr>
          </a:lstStyle>
          <a:p>
            <a:r>
              <a:rPr lang="en-US" dirty="0"/>
              <a:t>Click to edit title</a:t>
            </a:r>
          </a:p>
        </p:txBody>
      </p:sp>
    </p:spTree>
    <p:extLst>
      <p:ext uri="{BB962C8B-B14F-4D97-AF65-F5344CB8AC3E}">
        <p14:creationId xmlns:p14="http://schemas.microsoft.com/office/powerpoint/2010/main" val="2542339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stijl te bewerken</a:t>
            </a:r>
            <a:endParaRPr lang="nl-NL" dirty="0"/>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2" name="Rechthoek 11"/>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6" name="Tijdelijke aanduiding voor afbeelding 15"/>
          <p:cNvSpPr>
            <a:spLocks noGrp="1"/>
          </p:cNvSpPr>
          <p:nvPr>
            <p:ph type="pic" sz="quarter" idx="11"/>
          </p:nvPr>
        </p:nvSpPr>
        <p:spPr>
          <a:xfrm>
            <a:off x="0" y="-1"/>
            <a:ext cx="12192000" cy="3427413"/>
          </a:xfrm>
          <a:custGeom>
            <a:avLst/>
            <a:gdLst>
              <a:gd name="connsiteX0" fmla="*/ 5772000 w 12192000"/>
              <a:gd name="connsiteY0" fmla="*/ 1 h 3427413"/>
              <a:gd name="connsiteX1" fmla="*/ 5772000 w 12192000"/>
              <a:gd name="connsiteY1" fmla="*/ 1144801 h 3427413"/>
              <a:gd name="connsiteX2" fmla="*/ 6420000 w 12192000"/>
              <a:gd name="connsiteY2" fmla="*/ 1144801 h 3427413"/>
              <a:gd name="connsiteX3" fmla="*/ 64200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2000" y="1"/>
                </a:moveTo>
                <a:lnTo>
                  <a:pt x="5772000" y="1144801"/>
                </a:lnTo>
                <a:lnTo>
                  <a:pt x="6420000" y="1144801"/>
                </a:lnTo>
                <a:lnTo>
                  <a:pt x="6420000" y="1"/>
                </a:lnTo>
                <a:close/>
                <a:moveTo>
                  <a:pt x="0" y="0"/>
                </a:moveTo>
                <a:lnTo>
                  <a:pt x="12192000" y="0"/>
                </a:lnTo>
                <a:lnTo>
                  <a:pt x="12192000" y="3427413"/>
                </a:lnTo>
                <a:lnTo>
                  <a:pt x="0" y="3427413"/>
                </a:lnTo>
                <a:close/>
              </a:path>
            </a:pathLst>
          </a:custGeom>
          <a:solidFill>
            <a:schemeClr val="tx1">
              <a:lumMod val="85000"/>
            </a:schemeClr>
          </a:solidFill>
        </p:spPr>
        <p:txBody>
          <a:bodyPr wrap="square" lIns="648000" anchor="ctr" anchorCtr="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12"/>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1682495"/>
          </a:xfrm>
          <a:prstGeom prst="rect">
            <a:avLst/>
          </a:prstGeom>
        </p:spPr>
      </p:pic>
    </p:spTree>
    <p:extLst>
      <p:ext uri="{BB962C8B-B14F-4D97-AF65-F5344CB8AC3E}">
        <p14:creationId xmlns:p14="http://schemas.microsoft.com/office/powerpoint/2010/main" val="20110038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Option 2">
    <p:spTree>
      <p:nvGrpSpPr>
        <p:cNvPr id="1" name=""/>
        <p:cNvGrpSpPr/>
        <p:nvPr/>
      </p:nvGrpSpPr>
      <p:grpSpPr>
        <a:xfrm>
          <a:off x="0" y="0"/>
          <a:ext cx="0" cy="0"/>
          <a:chOff x="0" y="0"/>
          <a:chExt cx="0" cy="0"/>
        </a:xfrm>
      </p:grpSpPr>
      <p:sp>
        <p:nvSpPr>
          <p:cNvPr id="44" name="Picture Placeholder 9"/>
          <p:cNvSpPr>
            <a:spLocks noGrp="1"/>
          </p:cNvSpPr>
          <p:nvPr>
            <p:ph type="pic" sz="quarter" idx="10" hasCustomPrompt="1"/>
          </p:nvPr>
        </p:nvSpPr>
        <p:spPr>
          <a:xfrm>
            <a:off x="8256240" y="1620000"/>
            <a:ext cx="3384376" cy="1984113"/>
          </a:xfrm>
          <a:prstGeom prst="rect">
            <a:avLst/>
          </a:prstGeom>
          <a:solidFill>
            <a:schemeClr val="bg1">
              <a:lumMod val="95000"/>
            </a:schemeClr>
          </a:solidFill>
        </p:spPr>
        <p:txBody>
          <a:bodyPr anchor="ctr" anchorCtr="1"/>
          <a:lstStyle>
            <a:lvl1pPr>
              <a:defRPr sz="2000">
                <a:solidFill>
                  <a:schemeClr val="tx1"/>
                </a:solidFill>
              </a:defRPr>
            </a:lvl1pPr>
          </a:lstStyle>
          <a:p>
            <a:r>
              <a:rPr lang="en-US" dirty="0"/>
              <a:t>Picture</a:t>
            </a:r>
          </a:p>
        </p:txBody>
      </p:sp>
      <p:sp>
        <p:nvSpPr>
          <p:cNvPr id="46" name="Picture Placeholder 9"/>
          <p:cNvSpPr>
            <a:spLocks noGrp="1"/>
          </p:cNvSpPr>
          <p:nvPr>
            <p:ph type="pic" sz="quarter" idx="11" hasCustomPrompt="1"/>
          </p:nvPr>
        </p:nvSpPr>
        <p:spPr>
          <a:xfrm>
            <a:off x="8256240" y="3884359"/>
            <a:ext cx="3384376" cy="1984113"/>
          </a:xfrm>
          <a:prstGeom prst="rect">
            <a:avLst/>
          </a:prstGeom>
          <a:solidFill>
            <a:schemeClr val="bg1">
              <a:lumMod val="95000"/>
            </a:schemeClr>
          </a:solidFill>
        </p:spPr>
        <p:txBody>
          <a:bodyPr anchor="ctr" anchorCtr="1"/>
          <a:lstStyle>
            <a:lvl1pPr>
              <a:defRPr sz="2000">
                <a:solidFill>
                  <a:schemeClr val="tx1"/>
                </a:solidFill>
              </a:defRPr>
            </a:lvl1pPr>
          </a:lstStyle>
          <a:p>
            <a:r>
              <a:rPr lang="en-US" dirty="0"/>
              <a:t>Picture</a:t>
            </a:r>
          </a:p>
        </p:txBody>
      </p:sp>
      <p:sp>
        <p:nvSpPr>
          <p:cNvPr id="17" name="Subtitle 2">
            <a:extLst>
              <a:ext uri="{FF2B5EF4-FFF2-40B4-BE49-F238E27FC236}">
                <a16:creationId xmlns:a16="http://schemas.microsoft.com/office/drawing/2014/main" id="{59165581-3D98-B54C-B922-370C4A15168F}"/>
              </a:ext>
            </a:extLst>
          </p:cNvPr>
          <p:cNvSpPr>
            <a:spLocks noGrp="1"/>
          </p:cNvSpPr>
          <p:nvPr>
            <p:ph type="subTitle" idx="1" hasCustomPrompt="1"/>
          </p:nvPr>
        </p:nvSpPr>
        <p:spPr>
          <a:xfrm>
            <a:off x="0" y="1980000"/>
            <a:ext cx="7968208" cy="4176457"/>
          </a:xfrm>
          <a:prstGeom prst="rect">
            <a:avLst/>
          </a:prstGeom>
        </p:spPr>
        <p:txBody>
          <a:bodyPr lIns="540000" tIns="0" rIns="360000" anchor="t" anchorCtr="0"/>
          <a:lstStyle>
            <a:lvl1pPr marL="0" indent="0" algn="l">
              <a:buNone/>
              <a:defRPr sz="2000"/>
            </a:lvl1pPr>
            <a:lvl2pPr marL="180000" indent="-180000" algn="l">
              <a:buClr>
                <a:srgbClr val="5792C9"/>
              </a:buClr>
              <a:buFont typeface="Wingdings" charset="2"/>
              <a:buChar char="§"/>
              <a:defRPr sz="2000"/>
            </a:lvl2pPr>
            <a:lvl3pPr marL="360000" indent="-180000" algn="l">
              <a:buClr>
                <a:srgbClr val="5792C9"/>
              </a:buClr>
              <a:buSzPct val="110000"/>
              <a:buFont typeface="Arial" charset="0"/>
              <a:buChar char="•"/>
              <a:defRPr sz="2000"/>
            </a:lvl3pPr>
            <a:lvl4pPr marL="576000" indent="-216000" algn="l">
              <a:buClr>
                <a:srgbClr val="5792C9"/>
              </a:buClr>
              <a:buFont typeface=".AppleSystemUIFont" charset="-120"/>
              <a:buChar char="–"/>
              <a:defRPr sz="2000"/>
            </a:lvl4pPr>
            <a:lvl5pPr marL="792000" indent="-216000" algn="l">
              <a:buFont typeface=".AppleSystemUIFont" charset="-120"/>
              <a:buChar char="–"/>
              <a:defRPr sz="2000"/>
            </a:lvl5pPr>
            <a:lvl6pPr marL="1044000" indent="-216000" algn="l">
              <a:buClr>
                <a:schemeClr val="bg2">
                  <a:lumMod val="50000"/>
                </a:schemeClr>
              </a:buClr>
              <a:buFont typeface=".AppleSystemUIFont" charset="-120"/>
              <a:buChar char="–"/>
              <a:defRPr sz="2000">
                <a:solidFill>
                  <a:schemeClr val="bg2">
                    <a:lumMod val="50000"/>
                  </a:schemeClr>
                </a:solidFill>
              </a:defRPr>
            </a:lvl6pPr>
            <a:lvl7pPr marL="2743200" indent="0" algn="ctr">
              <a:buNone/>
              <a:defRPr sz="1600"/>
            </a:lvl7pPr>
            <a:lvl8pPr marL="3200400" indent="0" algn="ctr">
              <a:buNone/>
              <a:defRPr sz="1600"/>
            </a:lvl8pPr>
            <a:lvl9pPr marL="3657600" indent="0" algn="ctr">
              <a:buNone/>
              <a:defRPr sz="1600"/>
            </a:lvl9pPr>
          </a:lstStyle>
          <a:p>
            <a:pPr lvl="1"/>
            <a:r>
              <a:rPr lang="en-US" dirty="0"/>
              <a:t>Click to edit txt</a:t>
            </a:r>
          </a:p>
          <a:p>
            <a:pPr lvl="2"/>
            <a:r>
              <a:rPr lang="en-US" dirty="0"/>
              <a:t>List 2</a:t>
            </a:r>
          </a:p>
          <a:p>
            <a:pPr lvl="3"/>
            <a:r>
              <a:rPr lang="en-US" dirty="0"/>
              <a:t>List 3</a:t>
            </a:r>
          </a:p>
          <a:p>
            <a:pPr lvl="4"/>
            <a:r>
              <a:rPr lang="en-US" dirty="0"/>
              <a:t>List 4</a:t>
            </a:r>
          </a:p>
          <a:p>
            <a:pPr lvl="5"/>
            <a:r>
              <a:rPr lang="en-US" dirty="0"/>
              <a:t>List 5</a:t>
            </a:r>
          </a:p>
        </p:txBody>
      </p:sp>
      <p:sp>
        <p:nvSpPr>
          <p:cNvPr id="20" name="Title Placeholder 1">
            <a:extLst>
              <a:ext uri="{FF2B5EF4-FFF2-40B4-BE49-F238E27FC236}">
                <a16:creationId xmlns:a16="http://schemas.microsoft.com/office/drawing/2014/main" id="{72C484F6-8A17-3C44-9437-D5EC134F6314}"/>
              </a:ext>
            </a:extLst>
          </p:cNvPr>
          <p:cNvSpPr>
            <a:spLocks noGrp="1"/>
          </p:cNvSpPr>
          <p:nvPr>
            <p:ph type="title" hasCustomPrompt="1"/>
          </p:nvPr>
        </p:nvSpPr>
        <p:spPr>
          <a:xfrm>
            <a:off x="-10800" y="1620000"/>
            <a:ext cx="7986304" cy="296840"/>
          </a:xfrm>
          <a:prstGeom prst="rect">
            <a:avLst/>
          </a:prstGeom>
          <a:noFill/>
        </p:spPr>
        <p:txBody>
          <a:bodyPr vert="horz" lIns="540000" tIns="0" rIns="360000" bIns="45720" rtlCol="0" anchor="t" anchorCtr="0">
            <a:noAutofit/>
          </a:bodyPr>
          <a:lstStyle>
            <a:lvl1pPr>
              <a:defRPr sz="2200" b="1">
                <a:solidFill>
                  <a:srgbClr val="00825F"/>
                </a:solidFill>
                <a:latin typeface="+mn-lt"/>
              </a:defRPr>
            </a:lvl1pPr>
          </a:lstStyle>
          <a:p>
            <a:r>
              <a:rPr lang="en-US" dirty="0"/>
              <a:t>Click to edit title</a:t>
            </a:r>
          </a:p>
        </p:txBody>
      </p:sp>
    </p:spTree>
    <p:extLst>
      <p:ext uri="{BB962C8B-B14F-4D97-AF65-F5344CB8AC3E}">
        <p14:creationId xmlns:p14="http://schemas.microsoft.com/office/powerpoint/2010/main" val="2116618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10" name="Rechthoek 9"/>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19396228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p:txBody>
          <a:bodyPr/>
          <a:lstStyle/>
          <a:p>
            <a:r>
              <a:rPr lang="nl-NL"/>
              <a:t>Klik om de stijl te bewerken</a:t>
            </a:r>
          </a:p>
        </p:txBody>
      </p:sp>
      <p:sp>
        <p:nvSpPr>
          <p:cNvPr id="13" name="Tijdelijke aanduiding voor datum 12"/>
          <p:cNvSpPr>
            <a:spLocks noGrp="1"/>
          </p:cNvSpPr>
          <p:nvPr>
            <p:ph type="dt" sz="half" idx="10"/>
          </p:nvPr>
        </p:nvSpPr>
        <p:spPr/>
        <p:txBody>
          <a:bodyPr/>
          <a:lstStyle/>
          <a:p>
            <a:endParaRPr lang="nl-NL" dirty="0"/>
          </a:p>
        </p:txBody>
      </p:sp>
      <p:sp>
        <p:nvSpPr>
          <p:cNvPr id="14" name="Tijdelijke aanduiding voor voettekst 13"/>
          <p:cNvSpPr>
            <a:spLocks noGrp="1"/>
          </p:cNvSpPr>
          <p:nvPr>
            <p:ph type="ftr" sz="quarter" idx="11"/>
          </p:nvPr>
        </p:nvSpPr>
        <p:spPr/>
        <p:txBody>
          <a:bodyPr/>
          <a:lstStyle/>
          <a:p>
            <a:endParaRPr lang="nl-NL" dirty="0"/>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690799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9175" h="6858000">
                <a:moveTo>
                  <a:pt x="0" y="0"/>
                </a:moveTo>
                <a:lnTo>
                  <a:pt x="5776763" y="0"/>
                </a:lnTo>
                <a:lnTo>
                  <a:pt x="5776763" y="1144800"/>
                </a:lnTo>
                <a:lnTo>
                  <a:pt x="6099175" y="1144800"/>
                </a:lnTo>
                <a:lnTo>
                  <a:pt x="6099175" y="6541200"/>
                </a:lnTo>
                <a:lnTo>
                  <a:pt x="5776595" y="6541200"/>
                </a:lnTo>
                <a:lnTo>
                  <a:pt x="5776595" y="6858000"/>
                </a:lnTo>
                <a:lnTo>
                  <a:pt x="0" y="685800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9" name="Rechthoek 18"/>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datum 10"/>
          <p:cNvSpPr>
            <a:spLocks noGrp="1"/>
          </p:cNvSpPr>
          <p:nvPr>
            <p:ph type="dt" sz="half" idx="23"/>
          </p:nvPr>
        </p:nvSpPr>
        <p:spPr/>
        <p:txBody>
          <a:bodyPr/>
          <a:lstStyle/>
          <a:p>
            <a:endParaRPr lang="nl-NL" dirty="0"/>
          </a:p>
        </p:txBody>
      </p:sp>
      <p:sp>
        <p:nvSpPr>
          <p:cNvPr id="12" name="Tijdelijke aanduiding voor voettekst 11"/>
          <p:cNvSpPr>
            <a:spLocks noGrp="1"/>
          </p:cNvSpPr>
          <p:nvPr>
            <p:ph type="ftr" sz="quarter" idx="24"/>
          </p:nvPr>
        </p:nvSpPr>
        <p:spPr/>
        <p:txBody>
          <a:bodyPr/>
          <a:lstStyle/>
          <a:p>
            <a:endParaRPr lang="nl-NL" dirty="0"/>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10299501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12" name="Rechthoek 11"/>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6" name="Tijdelijke aanduiding voor afbeelding 15"/>
          <p:cNvSpPr>
            <a:spLocks noGrp="1"/>
          </p:cNvSpPr>
          <p:nvPr>
            <p:ph type="pic" sz="quarter" idx="11"/>
          </p:nvPr>
        </p:nvSpPr>
        <p:spPr>
          <a:xfrm>
            <a:off x="0" y="-1"/>
            <a:ext cx="12192000" cy="3427413"/>
          </a:xfrm>
          <a:custGeom>
            <a:avLst/>
            <a:gdLst>
              <a:gd name="connsiteX0" fmla="*/ 5772000 w 12192000"/>
              <a:gd name="connsiteY0" fmla="*/ 1 h 3427413"/>
              <a:gd name="connsiteX1" fmla="*/ 5772000 w 12192000"/>
              <a:gd name="connsiteY1" fmla="*/ 1144801 h 3427413"/>
              <a:gd name="connsiteX2" fmla="*/ 6420000 w 12192000"/>
              <a:gd name="connsiteY2" fmla="*/ 1144801 h 3427413"/>
              <a:gd name="connsiteX3" fmla="*/ 64200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2000" y="1"/>
                </a:moveTo>
                <a:lnTo>
                  <a:pt x="5772000" y="1144801"/>
                </a:lnTo>
                <a:lnTo>
                  <a:pt x="6420000" y="1144801"/>
                </a:lnTo>
                <a:lnTo>
                  <a:pt x="6420000" y="1"/>
                </a:lnTo>
                <a:close/>
                <a:moveTo>
                  <a:pt x="0" y="0"/>
                </a:moveTo>
                <a:lnTo>
                  <a:pt x="12192000" y="0"/>
                </a:lnTo>
                <a:lnTo>
                  <a:pt x="12192000" y="3427413"/>
                </a:lnTo>
                <a:lnTo>
                  <a:pt x="0" y="3427413"/>
                </a:lnTo>
                <a:close/>
              </a:path>
            </a:pathLst>
          </a:custGeom>
          <a:solidFill>
            <a:schemeClr val="tx1">
              <a:lumMod val="85000"/>
            </a:schemeClr>
          </a:solidFill>
        </p:spPr>
        <p:txBody>
          <a:bodyPr wrap="square" lIns="648000" anchor="ctr" anchorCtr="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12"/>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251419604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datum 17"/>
          <p:cNvSpPr>
            <a:spLocks noGrp="1"/>
          </p:cNvSpPr>
          <p:nvPr>
            <p:ph type="dt" sz="half" idx="17"/>
          </p:nvPr>
        </p:nvSpPr>
        <p:spPr/>
        <p:txBody>
          <a:bodyPr/>
          <a:lstStyle/>
          <a:p>
            <a:endParaRPr lang="nl-NL" dirty="0"/>
          </a:p>
        </p:txBody>
      </p:sp>
      <p:sp>
        <p:nvSpPr>
          <p:cNvPr id="19" name="Tijdelijke aanduiding voor voettekst 18"/>
          <p:cNvSpPr>
            <a:spLocks noGrp="1"/>
          </p:cNvSpPr>
          <p:nvPr>
            <p:ph type="ftr" sz="quarter" idx="18"/>
          </p:nvPr>
        </p:nvSpPr>
        <p:spPr/>
        <p:txBody>
          <a:bodyPr/>
          <a:lstStyle/>
          <a:p>
            <a:endParaRPr lang="nl-NL" dirty="0"/>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11836415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de stijl te bewerken</a:t>
            </a:r>
            <a:endParaRPr lang="nl-NL" dirty="0"/>
          </a:p>
        </p:txBody>
      </p:sp>
      <p:sp>
        <p:nvSpPr>
          <p:cNvPr id="15" name="Tijdelijke aanduiding voor datum 14"/>
          <p:cNvSpPr>
            <a:spLocks noGrp="1"/>
          </p:cNvSpPr>
          <p:nvPr>
            <p:ph type="dt" sz="half" idx="14"/>
          </p:nvPr>
        </p:nvSpPr>
        <p:spPr/>
        <p:txBody>
          <a:bodyPr/>
          <a:lstStyle/>
          <a:p>
            <a:endParaRPr lang="nl-NL" dirty="0"/>
          </a:p>
        </p:txBody>
      </p:sp>
      <p:sp>
        <p:nvSpPr>
          <p:cNvPr id="16" name="Tijdelijke aanduiding voor voettekst 15"/>
          <p:cNvSpPr>
            <a:spLocks noGrp="1"/>
          </p:cNvSpPr>
          <p:nvPr>
            <p:ph type="ftr" sz="quarter" idx="15"/>
          </p:nvPr>
        </p:nvSpPr>
        <p:spPr/>
        <p:txBody>
          <a:bodyPr/>
          <a:lstStyle/>
          <a:p>
            <a:endParaRPr lang="nl-NL" dirty="0"/>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2" name="Rechthoek 11"/>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28839706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de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19" name="Afbeelding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1" name="Rechthoek 20"/>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ijdelijke aanduiding voor datum 4"/>
          <p:cNvSpPr>
            <a:spLocks noGrp="1"/>
          </p:cNvSpPr>
          <p:nvPr>
            <p:ph type="dt" sz="half" idx="20"/>
          </p:nvPr>
        </p:nvSpPr>
        <p:spPr/>
        <p:txBody>
          <a:bodyPr/>
          <a:lstStyle/>
          <a:p>
            <a:endParaRPr lang="nl-NL" dirty="0"/>
          </a:p>
        </p:txBody>
      </p:sp>
      <p:sp>
        <p:nvSpPr>
          <p:cNvPr id="9" name="Tijdelijke aanduiding voor voettekst 8"/>
          <p:cNvSpPr>
            <a:spLocks noGrp="1"/>
          </p:cNvSpPr>
          <p:nvPr>
            <p:ph type="ftr" sz="quarter" idx="21"/>
          </p:nvPr>
        </p:nvSpPr>
        <p:spPr/>
        <p:txBody>
          <a:bodyPr/>
          <a:lstStyle/>
          <a:p>
            <a:endParaRPr lang="nl-NL" dirty="0"/>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Tree>
    <p:extLst>
      <p:ext uri="{BB962C8B-B14F-4D97-AF65-F5344CB8AC3E}">
        <p14:creationId xmlns:p14="http://schemas.microsoft.com/office/powerpoint/2010/main" val="197174782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6" name="Rechthoek 15"/>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endParaRPr lang="nl-NL" dirty="0"/>
          </a:p>
        </p:txBody>
      </p:sp>
      <p:sp>
        <p:nvSpPr>
          <p:cNvPr id="14" name="Tijdelijke aanduiding voor afbeelding 21"/>
          <p:cNvSpPr>
            <a:spLocks noGrp="1"/>
          </p:cNvSpPr>
          <p:nvPr>
            <p:ph type="pic" sz="quarter" idx="10"/>
          </p:nvPr>
        </p:nvSpPr>
        <p:spPr>
          <a:xfrm>
            <a:off x="0" y="0"/>
            <a:ext cx="6098242" cy="6858000"/>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8242" h="6858000">
                <a:moveTo>
                  <a:pt x="0" y="0"/>
                </a:moveTo>
                <a:lnTo>
                  <a:pt x="5862000" y="0"/>
                </a:lnTo>
                <a:lnTo>
                  <a:pt x="5862000" y="708025"/>
                </a:lnTo>
                <a:lnTo>
                  <a:pt x="6098242" y="708025"/>
                </a:lnTo>
                <a:lnTo>
                  <a:pt x="6098242" y="6620400"/>
                </a:lnTo>
                <a:lnTo>
                  <a:pt x="5862000" y="6620400"/>
                </a:lnTo>
                <a:lnTo>
                  <a:pt x="5862000" y="6858000"/>
                </a:lnTo>
                <a:lnTo>
                  <a:pt x="0" y="6858000"/>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r>
              <a:rPr lang="nl-NL"/>
              <a:t>Klik op het pictogram als u een afbeelding wilt toevoegen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5987176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1" name="Rechthoek 10"/>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ijdelijke aanduiding voor datum 9"/>
          <p:cNvSpPr>
            <a:spLocks noGrp="1"/>
          </p:cNvSpPr>
          <p:nvPr>
            <p:ph type="dt" sz="half" idx="14"/>
          </p:nvPr>
        </p:nvSpPr>
        <p:spPr/>
        <p:txBody>
          <a:bodyPr/>
          <a:lstStyle/>
          <a:p>
            <a:endParaRPr lang="nl-NL" dirty="0"/>
          </a:p>
        </p:txBody>
      </p:sp>
      <p:sp>
        <p:nvSpPr>
          <p:cNvPr id="12" name="Tijdelijke aanduiding voor voettekst 11"/>
          <p:cNvSpPr>
            <a:spLocks noGrp="1"/>
          </p:cNvSpPr>
          <p:nvPr>
            <p:ph type="ftr" sz="quarter" idx="15"/>
          </p:nvPr>
        </p:nvSpPr>
        <p:spPr/>
        <p:txBody>
          <a:bodyPr/>
          <a:lstStyle/>
          <a:p>
            <a:endParaRPr lang="nl-NL" dirty="0"/>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93803346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jdelijke aanduiding voor datum 17"/>
          <p:cNvSpPr>
            <a:spLocks noGrp="1"/>
          </p:cNvSpPr>
          <p:nvPr>
            <p:ph type="dt" sz="half" idx="17"/>
          </p:nvPr>
        </p:nvSpPr>
        <p:spPr/>
        <p:txBody>
          <a:bodyPr/>
          <a:lstStyle/>
          <a:p>
            <a:endParaRPr lang="nl-NL" dirty="0"/>
          </a:p>
        </p:txBody>
      </p:sp>
      <p:sp>
        <p:nvSpPr>
          <p:cNvPr id="19" name="Tijdelijke aanduiding voor voettekst 18"/>
          <p:cNvSpPr>
            <a:spLocks noGrp="1"/>
          </p:cNvSpPr>
          <p:nvPr>
            <p:ph type="ftr" sz="quarter" idx="18"/>
          </p:nvPr>
        </p:nvSpPr>
        <p:spPr/>
        <p:txBody>
          <a:bodyPr/>
          <a:lstStyle/>
          <a:p>
            <a:endParaRPr lang="nl-NL" dirty="0"/>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stijl te bewerken</a:t>
            </a:r>
            <a:endParaRPr lang="nl-NL" dirty="0"/>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1682495"/>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p:txBody>
          <a:bodyPr/>
          <a:lstStyle/>
          <a:p>
            <a:r>
              <a:rPr lang="nl-NL"/>
              <a:t>Klik om de stijl te bewerken</a:t>
            </a:r>
          </a:p>
        </p:txBody>
      </p:sp>
      <p:sp>
        <p:nvSpPr>
          <p:cNvPr id="14" name="Tijdelijke aanduiding voor datum 13"/>
          <p:cNvSpPr>
            <a:spLocks noGrp="1"/>
          </p:cNvSpPr>
          <p:nvPr>
            <p:ph type="dt" sz="half" idx="10"/>
          </p:nvPr>
        </p:nvSpPr>
        <p:spPr/>
        <p:txBody>
          <a:bodyPr/>
          <a:lstStyle/>
          <a:p>
            <a:endParaRPr lang="nl-NL" dirty="0"/>
          </a:p>
        </p:txBody>
      </p:sp>
      <p:sp>
        <p:nvSpPr>
          <p:cNvPr id="15" name="Tijdelijke aanduiding voor voettekst 14"/>
          <p:cNvSpPr>
            <a:spLocks noGrp="1"/>
          </p:cNvSpPr>
          <p:nvPr>
            <p:ph type="ftr" sz="quarter" idx="11"/>
          </p:nvPr>
        </p:nvSpPr>
        <p:spPr/>
        <p:txBody>
          <a:bodyPr/>
          <a:lstStyle/>
          <a:p>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403780661"/>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tel 9"/>
          <p:cNvSpPr>
            <a:spLocks noGrp="1"/>
          </p:cNvSpPr>
          <p:nvPr>
            <p:ph type="title"/>
          </p:nvPr>
        </p:nvSpPr>
        <p:spPr/>
        <p:txBody>
          <a:bodyPr/>
          <a:lstStyle/>
          <a:p>
            <a:r>
              <a:rPr lang="nl-NL"/>
              <a:t>Klik om de stijl te bewerken</a:t>
            </a:r>
            <a:endParaRPr lang="nl-NL" dirty="0"/>
          </a:p>
        </p:txBody>
      </p:sp>
      <p:sp>
        <p:nvSpPr>
          <p:cNvPr id="16" name="Tijdelijke aanduiding voor datum 15"/>
          <p:cNvSpPr>
            <a:spLocks noGrp="1"/>
          </p:cNvSpPr>
          <p:nvPr>
            <p:ph type="dt" sz="half" idx="10"/>
          </p:nvPr>
        </p:nvSpPr>
        <p:spPr/>
        <p:txBody>
          <a:bodyPr/>
          <a:lstStyle/>
          <a:p>
            <a:endParaRPr lang="nl-NL" dirty="0"/>
          </a:p>
        </p:txBody>
      </p:sp>
      <p:sp>
        <p:nvSpPr>
          <p:cNvPr id="17" name="Tijdelijke aanduiding voor voettekst 16"/>
          <p:cNvSpPr>
            <a:spLocks noGrp="1"/>
          </p:cNvSpPr>
          <p:nvPr>
            <p:ph type="ftr" sz="quarter" idx="11"/>
          </p:nvPr>
        </p:nvSpPr>
        <p:spPr/>
        <p:txBody>
          <a:bodyPr/>
          <a:lstStyle/>
          <a:p>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387080191"/>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2" name="Tijdelijke aanduiding voor datum 11"/>
          <p:cNvSpPr>
            <a:spLocks noGrp="1"/>
          </p:cNvSpPr>
          <p:nvPr>
            <p:ph type="dt" sz="half" idx="10"/>
          </p:nvPr>
        </p:nvSpPr>
        <p:spPr/>
        <p:txBody>
          <a:bodyPr/>
          <a:lstStyle/>
          <a:p>
            <a:endParaRPr lang="nl-NL" dirty="0"/>
          </a:p>
        </p:txBody>
      </p:sp>
      <p:sp>
        <p:nvSpPr>
          <p:cNvPr id="13" name="Tijdelijke aanduiding voor voettekst 12"/>
          <p:cNvSpPr>
            <a:spLocks noGrp="1"/>
          </p:cNvSpPr>
          <p:nvPr>
            <p:ph type="ftr" sz="quarter" idx="11"/>
          </p:nvPr>
        </p:nvSpPr>
        <p:spPr/>
        <p:txBody>
          <a:bodyPr/>
          <a:lstStyle/>
          <a:p>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719486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dirty="0"/>
          </a:p>
        </p:txBody>
      </p:sp>
      <p:sp>
        <p:nvSpPr>
          <p:cNvPr id="12" name="Tijdelijke aanduiding voor voettekst 11"/>
          <p:cNvSpPr>
            <a:spLocks noGrp="1"/>
          </p:cNvSpPr>
          <p:nvPr>
            <p:ph type="ftr" sz="quarter" idx="11"/>
          </p:nvPr>
        </p:nvSpPr>
        <p:spPr/>
        <p:txBody>
          <a:bodyPr/>
          <a:lstStyle/>
          <a:p>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8407486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61816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9" name="Tijdelijke aanduiding voor datum 8"/>
          <p:cNvSpPr>
            <a:spLocks noGrp="1"/>
          </p:cNvSpPr>
          <p:nvPr>
            <p:ph type="dt" sz="half" idx="10"/>
          </p:nvPr>
        </p:nvSpPr>
        <p:spPr/>
        <p:txBody>
          <a:bodyPr/>
          <a:lstStyle>
            <a:lvl1pPr>
              <a:defRPr>
                <a:solidFill>
                  <a:schemeClr val="tx2"/>
                </a:solidFill>
              </a:defRPr>
            </a:lvl1pPr>
          </a:lstStyle>
          <a:p>
            <a:endParaRPr lang="nl-NL" dirty="0"/>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458269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6" name="Tijdelijke aanduiding voor datum 5"/>
          <p:cNvSpPr>
            <a:spLocks noGrp="1"/>
          </p:cNvSpPr>
          <p:nvPr>
            <p:ph type="dt" sz="half" idx="10"/>
          </p:nvPr>
        </p:nvSpPr>
        <p:spPr/>
        <p:txBody>
          <a:bodyPr/>
          <a:lstStyle/>
          <a:p>
            <a:endParaRPr lang="nl-NL" dirty="0"/>
          </a:p>
        </p:txBody>
      </p:sp>
      <p:sp>
        <p:nvSpPr>
          <p:cNvPr id="7" name="Tijdelijke aanduiding voor voettekst 6"/>
          <p:cNvSpPr>
            <a:spLocks noGrp="1"/>
          </p:cNvSpPr>
          <p:nvPr>
            <p:ph type="ftr" sz="quarter" idx="11"/>
          </p:nvPr>
        </p:nvSpPr>
        <p:spPr/>
        <p:txBody>
          <a:bodyPr/>
          <a:lstStyle/>
          <a:p>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7764562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de stijl te bewerken</a:t>
            </a:r>
            <a:endParaRPr lang="nl-NL" dirty="0"/>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6" name="Rechthoek 15"/>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atum 10"/>
          <p:cNvSpPr>
            <a:spLocks noGrp="1"/>
          </p:cNvSpPr>
          <p:nvPr>
            <p:ph type="dt" sz="half" idx="11"/>
          </p:nvPr>
        </p:nvSpPr>
        <p:spPr/>
        <p:txBody>
          <a:bodyPr/>
          <a:lstStyle/>
          <a:p>
            <a:endParaRPr lang="nl-NL" dirty="0"/>
          </a:p>
        </p:txBody>
      </p:sp>
      <p:sp>
        <p:nvSpPr>
          <p:cNvPr id="12" name="Tijdelijke aanduiding voor voettekst 11"/>
          <p:cNvSpPr>
            <a:spLocks noGrp="1"/>
          </p:cNvSpPr>
          <p:nvPr>
            <p:ph type="ftr" sz="quarter" idx="12"/>
          </p:nvPr>
        </p:nvSpPr>
        <p:spPr/>
        <p:txBody>
          <a:bodyPr/>
          <a:lstStyle/>
          <a:p>
            <a:endParaRPr lang="nl-NL" dirty="0"/>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73402458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de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0" name="Rechthoek 9"/>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Tijdelijke aanduiding voor datum 12"/>
          <p:cNvSpPr>
            <a:spLocks noGrp="1"/>
          </p:cNvSpPr>
          <p:nvPr>
            <p:ph type="dt" sz="half" idx="11"/>
          </p:nvPr>
        </p:nvSpPr>
        <p:spPr/>
        <p:txBody>
          <a:bodyPr/>
          <a:lstStyle/>
          <a:p>
            <a:endParaRPr lang="nl-NL" dirty="0"/>
          </a:p>
        </p:txBody>
      </p:sp>
      <p:sp>
        <p:nvSpPr>
          <p:cNvPr id="14" name="Tijdelijke aanduiding voor voettekst 13"/>
          <p:cNvSpPr>
            <a:spLocks noGrp="1"/>
          </p:cNvSpPr>
          <p:nvPr>
            <p:ph type="ftr" sz="quarter" idx="12"/>
          </p:nvPr>
        </p:nvSpPr>
        <p:spPr/>
        <p:txBody>
          <a:bodyPr/>
          <a:lstStyle/>
          <a:p>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57783601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8" name="Tijdelijke aanduiding voor afbeelding 9"/>
          <p:cNvSpPr>
            <a:spLocks noGrp="1"/>
          </p:cNvSpPr>
          <p:nvPr>
            <p:ph type="pic" sz="quarter" idx="24"/>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32201" y="6626381"/>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1" name="Tijdelijke aanduiding voor datum 10"/>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895986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stijl te bewerken</a:t>
            </a:r>
            <a:endParaRPr lang="nl-NL" dirty="0"/>
          </a:p>
        </p:txBody>
      </p:sp>
      <p:sp>
        <p:nvSpPr>
          <p:cNvPr id="15" name="Tijdelijke aanduiding voor datum 14"/>
          <p:cNvSpPr>
            <a:spLocks noGrp="1"/>
          </p:cNvSpPr>
          <p:nvPr>
            <p:ph type="dt" sz="half" idx="14"/>
          </p:nvPr>
        </p:nvSpPr>
        <p:spPr/>
        <p:txBody>
          <a:bodyPr/>
          <a:lstStyle/>
          <a:p>
            <a:endParaRPr lang="nl-NL" dirty="0"/>
          </a:p>
        </p:txBody>
      </p:sp>
      <p:sp>
        <p:nvSpPr>
          <p:cNvPr id="16" name="Tijdelijke aanduiding voor voettekst 15"/>
          <p:cNvSpPr>
            <a:spLocks noGrp="1"/>
          </p:cNvSpPr>
          <p:nvPr>
            <p:ph type="ftr" sz="quarter" idx="15"/>
          </p:nvPr>
        </p:nvSpPr>
        <p:spPr/>
        <p:txBody>
          <a:bodyPr/>
          <a:lstStyle/>
          <a:p>
            <a:endParaRPr lang="nl-NL" dirty="0"/>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2" name="Rechthoek 11"/>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1682495"/>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2" name="Afbeelding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4" name="Rechthoek 13"/>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endParaRPr lang="nl-NL" dirty="0"/>
          </a:p>
        </p:txBody>
      </p:sp>
      <p:sp>
        <p:nvSpPr>
          <p:cNvPr id="11" name="Tijdelijke aanduiding voor afbeelding 9"/>
          <p:cNvSpPr>
            <a:spLocks noGrp="1"/>
          </p:cNvSpPr>
          <p:nvPr>
            <p:ph type="pic" sz="quarter" idx="24"/>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32201" y="6626381"/>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20" name="Tijdelijke aanduiding voor datum 19"/>
          <p:cNvSpPr>
            <a:spLocks noGrp="1"/>
          </p:cNvSpPr>
          <p:nvPr>
            <p:ph type="dt" sz="half" idx="25"/>
          </p:nvPr>
        </p:nvSpPr>
        <p:spPr/>
        <p:txBody>
          <a:bodyPr/>
          <a:lstStyle/>
          <a:p>
            <a:endParaRPr lang="nl-NL" dirty="0"/>
          </a:p>
        </p:txBody>
      </p:sp>
      <p:sp>
        <p:nvSpPr>
          <p:cNvPr id="21" name="Tijdelijke aanduiding voor voettekst 20"/>
          <p:cNvSpPr>
            <a:spLocks noGrp="1"/>
          </p:cNvSpPr>
          <p:nvPr>
            <p:ph type="ftr" sz="quarter" idx="26"/>
          </p:nvPr>
        </p:nvSpPr>
        <p:spPr/>
        <p:txBody>
          <a:bodyPr/>
          <a:lstStyle/>
          <a:p>
            <a:endParaRPr lang="nl-NL" dirty="0"/>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63769620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10" name="Tijdelijke aanduiding voor afbeelding 9"/>
          <p:cNvSpPr>
            <a:spLocks noGrp="1"/>
          </p:cNvSpPr>
          <p:nvPr>
            <p:ph type="pic" sz="quarter" idx="24"/>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32201" y="6626381"/>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6" name="Tijdelijke aanduiding voor datum 5"/>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589485383"/>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7166915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Rechthoek 11"/>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42479421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atum 9"/>
          <p:cNvSpPr>
            <a:spLocks noGrp="1"/>
          </p:cNvSpPr>
          <p:nvPr>
            <p:ph type="dt" sz="half" idx="15"/>
          </p:nvPr>
        </p:nvSpPr>
        <p:spPr/>
        <p:txBody>
          <a:bodyPr/>
          <a:lstStyle>
            <a:lvl1pPr>
              <a:defRPr>
                <a:solidFill>
                  <a:schemeClr val="tx2"/>
                </a:solidFill>
              </a:defRPr>
            </a:lvl1pPr>
          </a:lstStyle>
          <a:p>
            <a:endParaRPr lang="nl-NL" dirty="0"/>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972310110"/>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alpha val="10000"/>
            </a:schemeClr>
          </a:solid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9" name="Tijdelijke aanduiding voor datum 8"/>
          <p:cNvSpPr>
            <a:spLocks noGrp="1"/>
          </p:cNvSpPr>
          <p:nvPr>
            <p:ph type="dt" sz="half" idx="15"/>
          </p:nvPr>
        </p:nvSpPr>
        <p:spPr/>
        <p:txBody>
          <a:bodyPr/>
          <a:lstStyle/>
          <a:p>
            <a:endParaRPr lang="nl-NL" dirty="0"/>
          </a:p>
        </p:txBody>
      </p:sp>
      <p:sp>
        <p:nvSpPr>
          <p:cNvPr id="10" name="Tijdelijke aanduiding voor voettekst 9"/>
          <p:cNvSpPr>
            <a:spLocks noGrp="1"/>
          </p:cNvSpPr>
          <p:nvPr>
            <p:ph type="ftr" sz="quarter" idx="16"/>
          </p:nvPr>
        </p:nvSpPr>
        <p:spPr/>
        <p:txBody>
          <a:bodyPr/>
          <a:lstStyle/>
          <a:p>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7061808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5"/>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490577848"/>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bg1">
              <a:lumMod val="85000"/>
            </a:schemeClr>
          </a:solid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datum 7"/>
          <p:cNvSpPr>
            <a:spLocks noGrp="1"/>
          </p:cNvSpPr>
          <p:nvPr>
            <p:ph type="dt" sz="half" idx="15"/>
          </p:nvPr>
        </p:nvSpPr>
        <p:spPr/>
        <p:txBody>
          <a:bodyPr/>
          <a:lstStyle/>
          <a:p>
            <a:endParaRPr lang="nl-NL" dirty="0"/>
          </a:p>
        </p:txBody>
      </p:sp>
      <p:sp>
        <p:nvSpPr>
          <p:cNvPr id="9" name="Tijdelijke aanduiding voor voettekst 8"/>
          <p:cNvSpPr>
            <a:spLocks noGrp="1"/>
          </p:cNvSpPr>
          <p:nvPr>
            <p:ph type="ftr" sz="quarter" idx="16"/>
          </p:nvPr>
        </p:nvSpPr>
        <p:spPr/>
        <p:txBody>
          <a:bodyPr/>
          <a:lstStyle/>
          <a:p>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7333927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30587">
                <a:moveTo>
                  <a:pt x="0" y="0"/>
                </a:moveTo>
                <a:lnTo>
                  <a:pt x="12192000" y="0"/>
                </a:lnTo>
                <a:lnTo>
                  <a:pt x="12192000" y="3430587"/>
                </a:lnTo>
                <a:lnTo>
                  <a:pt x="6330000" y="3430587"/>
                </a:lnTo>
                <a:lnTo>
                  <a:pt x="6330000" y="3192987"/>
                </a:lnTo>
                <a:lnTo>
                  <a:pt x="5862000" y="3192987"/>
                </a:lnTo>
                <a:lnTo>
                  <a:pt x="5862000" y="3430587"/>
                </a:lnTo>
                <a:lnTo>
                  <a:pt x="0" y="3430587"/>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3" name="Tijdelijke aanduiding voor datum 12"/>
          <p:cNvSpPr>
            <a:spLocks noGrp="1"/>
          </p:cNvSpPr>
          <p:nvPr>
            <p:ph type="dt" sz="half" idx="15"/>
          </p:nvPr>
        </p:nvSpPr>
        <p:spPr/>
        <p:txBody>
          <a:bodyPr/>
          <a:lstStyle/>
          <a:p>
            <a:endParaRPr lang="nl-NL" dirty="0"/>
          </a:p>
        </p:txBody>
      </p:sp>
      <p:sp>
        <p:nvSpPr>
          <p:cNvPr id="14" name="Tijdelijke aanduiding voor voettekst 13"/>
          <p:cNvSpPr>
            <a:spLocks noGrp="1"/>
          </p:cNvSpPr>
          <p:nvPr>
            <p:ph type="ftr" sz="quarter" idx="16"/>
          </p:nvPr>
        </p:nvSpPr>
        <p:spPr/>
        <p:txBody>
          <a:bodyPr/>
          <a:lstStyle/>
          <a:p>
            <a:endParaRPr lang="nl-NL" dirty="0"/>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831005233"/>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30587">
                <a:moveTo>
                  <a:pt x="0" y="0"/>
                </a:moveTo>
                <a:lnTo>
                  <a:pt x="12192000" y="0"/>
                </a:lnTo>
                <a:lnTo>
                  <a:pt x="12192000" y="3430587"/>
                </a:lnTo>
                <a:lnTo>
                  <a:pt x="6330000" y="3430587"/>
                </a:lnTo>
                <a:lnTo>
                  <a:pt x="6330000" y="3192987"/>
                </a:lnTo>
                <a:lnTo>
                  <a:pt x="5862000" y="3192987"/>
                </a:lnTo>
                <a:lnTo>
                  <a:pt x="5862000" y="3430587"/>
                </a:lnTo>
                <a:lnTo>
                  <a:pt x="0" y="3430587"/>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5" name="Tijdelijke aanduiding voor datum 4"/>
          <p:cNvSpPr>
            <a:spLocks noGrp="1"/>
          </p:cNvSpPr>
          <p:nvPr>
            <p:ph type="dt" sz="half" idx="15"/>
          </p:nvPr>
        </p:nvSpPr>
        <p:spPr/>
        <p:txBody>
          <a:bodyPr/>
          <a:lstStyle/>
          <a:p>
            <a:endParaRPr lang="nl-NL" dirty="0"/>
          </a:p>
        </p:txBody>
      </p:sp>
      <p:sp>
        <p:nvSpPr>
          <p:cNvPr id="6" name="Tijdelijke aanduiding voor voettekst 5"/>
          <p:cNvSpPr>
            <a:spLocks noGrp="1"/>
          </p:cNvSpPr>
          <p:nvPr>
            <p:ph type="ftr" sz="quarter" idx="16"/>
          </p:nvPr>
        </p:nvSpPr>
        <p:spPr/>
        <p:txBody>
          <a:bodyPr/>
          <a:lstStyle/>
          <a:p>
            <a:endParaRPr lang="nl-NL" dirty="0"/>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92588453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pic>
        <p:nvPicPr>
          <p:cNvPr id="19" name="Afbeelding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1" name="Rechthoek 20"/>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ijdelijke aanduiding voor datum 4"/>
          <p:cNvSpPr>
            <a:spLocks noGrp="1"/>
          </p:cNvSpPr>
          <p:nvPr>
            <p:ph type="dt" sz="half" idx="20"/>
          </p:nvPr>
        </p:nvSpPr>
        <p:spPr/>
        <p:txBody>
          <a:bodyPr/>
          <a:lstStyle/>
          <a:p>
            <a:endParaRPr lang="nl-NL" dirty="0"/>
          </a:p>
        </p:txBody>
      </p:sp>
      <p:sp>
        <p:nvSpPr>
          <p:cNvPr id="9" name="Tijdelijke aanduiding voor voettekst 8"/>
          <p:cNvSpPr>
            <a:spLocks noGrp="1"/>
          </p:cNvSpPr>
          <p:nvPr>
            <p:ph type="ftr" sz="quarter" idx="21"/>
          </p:nvPr>
        </p:nvSpPr>
        <p:spPr/>
        <p:txBody>
          <a:bodyPr/>
          <a:lstStyle/>
          <a:p>
            <a:endParaRPr lang="nl-NL" dirty="0"/>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7949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7633670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atum 9"/>
          <p:cNvSpPr>
            <a:spLocks noGrp="1"/>
          </p:cNvSpPr>
          <p:nvPr>
            <p:ph type="dt" sz="half" idx="14"/>
          </p:nvPr>
        </p:nvSpPr>
        <p:spPr/>
        <p:txBody>
          <a:bodyPr/>
          <a:lstStyle/>
          <a:p>
            <a:endParaRPr lang="nl-NL" dirty="0"/>
          </a:p>
        </p:txBody>
      </p:sp>
      <p:sp>
        <p:nvSpPr>
          <p:cNvPr id="11" name="Tijdelijke aanduiding voor voettekst 10"/>
          <p:cNvSpPr>
            <a:spLocks noGrp="1"/>
          </p:cNvSpPr>
          <p:nvPr>
            <p:ph type="ftr" sz="quarter" idx="15"/>
          </p:nvPr>
        </p:nvSpPr>
        <p:spPr/>
        <p:txBody>
          <a:bodyPr/>
          <a:lstStyle/>
          <a:p>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2084057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atum 10"/>
          <p:cNvSpPr>
            <a:spLocks noGrp="1"/>
          </p:cNvSpPr>
          <p:nvPr>
            <p:ph type="dt" sz="half" idx="16"/>
          </p:nvPr>
        </p:nvSpPr>
        <p:spPr/>
        <p:txBody>
          <a:bodyPr/>
          <a:lstStyle/>
          <a:p>
            <a:endParaRPr lang="nl-NL" dirty="0"/>
          </a:p>
        </p:txBody>
      </p:sp>
      <p:sp>
        <p:nvSpPr>
          <p:cNvPr id="12" name="Tijdelijke aanduiding voor voettekst 11"/>
          <p:cNvSpPr>
            <a:spLocks noGrp="1"/>
          </p:cNvSpPr>
          <p:nvPr>
            <p:ph type="ftr" sz="quarter" idx="17"/>
          </p:nvPr>
        </p:nvSpPr>
        <p:spPr/>
        <p:txBody>
          <a:bodyPr/>
          <a:lstStyle/>
          <a:p>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464471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2" name="Rechthoek 11"/>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endParaRPr lang="nl-NL" dirty="0"/>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4" name="Tijdelijke aanduiding voor datum 13"/>
          <p:cNvSpPr>
            <a:spLocks noGrp="1"/>
          </p:cNvSpPr>
          <p:nvPr>
            <p:ph type="dt" sz="half" idx="20"/>
          </p:nvPr>
        </p:nvSpPr>
        <p:spPr/>
        <p:txBody>
          <a:bodyPr/>
          <a:lstStyle/>
          <a:p>
            <a:endParaRPr lang="nl-NL" dirty="0"/>
          </a:p>
        </p:txBody>
      </p:sp>
      <p:sp>
        <p:nvSpPr>
          <p:cNvPr id="15" name="Tijdelijke aanduiding voor voettekst 14"/>
          <p:cNvSpPr>
            <a:spLocks noGrp="1"/>
          </p:cNvSpPr>
          <p:nvPr>
            <p:ph type="ftr" sz="quarter" idx="21"/>
          </p:nvPr>
        </p:nvSpPr>
        <p:spPr/>
        <p:txBody>
          <a:bodyPr/>
          <a:lstStyle/>
          <a:p>
            <a:endParaRPr lang="nl-NL" dirty="0"/>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7801251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4" name="Rechthoek 23"/>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6" name="Afbeelding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13652187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4" name="Rechthoek 23"/>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6" name="Afbeelding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7754097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4" name="Rechthoek 23"/>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datum 5"/>
          <p:cNvSpPr>
            <a:spLocks noGrp="1"/>
          </p:cNvSpPr>
          <p:nvPr>
            <p:ph type="dt" sz="half" idx="22"/>
          </p:nvPr>
        </p:nvSpPr>
        <p:spPr/>
        <p:txBody>
          <a:bodyPr/>
          <a:lstStyle>
            <a:lvl1pPr>
              <a:defRPr>
                <a:solidFill>
                  <a:schemeClr val="tx2"/>
                </a:solidFill>
              </a:defRPr>
            </a:lvl1pPr>
          </a:lstStyle>
          <a:p>
            <a:endParaRPr lang="nl-NL" dirty="0"/>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5" name="Afbeelding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Tree>
    <p:extLst>
      <p:ext uri="{BB962C8B-B14F-4D97-AF65-F5344CB8AC3E}">
        <p14:creationId xmlns:p14="http://schemas.microsoft.com/office/powerpoint/2010/main" val="1960102605"/>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Leeg (blauwe achtergrond)">
    <p:bg>
      <p:bgPr>
        <a:solidFill>
          <a:srgbClr val="007BC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3826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0" name="Rechthoek 9"/>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1682495"/>
          </a:xfrm>
          <a:prstGeom prst="rect">
            <a:avLst/>
          </a:prstGeom>
        </p:spPr>
      </p:pic>
    </p:spTree>
    <p:extLst>
      <p:ext uri="{BB962C8B-B14F-4D97-AF65-F5344CB8AC3E}">
        <p14:creationId xmlns:p14="http://schemas.microsoft.com/office/powerpoint/2010/main" val="10752152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6" name="Rechthoek 15"/>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stijl te bewerken</a:t>
            </a:r>
            <a:endParaRPr lang="nl-NL" dirty="0"/>
          </a:p>
        </p:txBody>
      </p:sp>
      <p:sp>
        <p:nvSpPr>
          <p:cNvPr id="14" name="Tijdelijke aanduiding voor afbeelding 21"/>
          <p:cNvSpPr>
            <a:spLocks noGrp="1"/>
          </p:cNvSpPr>
          <p:nvPr>
            <p:ph type="pic" sz="quarter" idx="10"/>
          </p:nvPr>
        </p:nvSpPr>
        <p:spPr>
          <a:xfrm>
            <a:off x="0" y="0"/>
            <a:ext cx="6098242" cy="6858000"/>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8242" h="6858000">
                <a:moveTo>
                  <a:pt x="0" y="0"/>
                </a:moveTo>
                <a:lnTo>
                  <a:pt x="5862000" y="0"/>
                </a:lnTo>
                <a:lnTo>
                  <a:pt x="5862000" y="708025"/>
                </a:lnTo>
                <a:lnTo>
                  <a:pt x="6098242" y="708025"/>
                </a:lnTo>
                <a:lnTo>
                  <a:pt x="6098242" y="6620400"/>
                </a:lnTo>
                <a:lnTo>
                  <a:pt x="5862000" y="6620400"/>
                </a:lnTo>
                <a:lnTo>
                  <a:pt x="5862000" y="6858000"/>
                </a:lnTo>
                <a:lnTo>
                  <a:pt x="0" y="6858000"/>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r>
              <a:rPr lang="nl-NL"/>
              <a:t>Klik op het pictogram als u een afbeelding wilt toevoegen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536944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1"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endParaRPr lang="nl-NL" dirty="0"/>
          </a:p>
        </p:txBody>
      </p:sp>
      <p:sp>
        <p:nvSpPr>
          <p:cNvPr id="14" name="Tijdelijke aanduiding voor voettekst 13"/>
          <p:cNvSpPr>
            <a:spLocks noGrp="1"/>
          </p:cNvSpPr>
          <p:nvPr>
            <p:ph type="ftr" sz="quarter" idx="11"/>
          </p:nvPr>
        </p:nvSpPr>
        <p:spPr/>
        <p:txBody>
          <a:bodyPr/>
          <a:lstStyle/>
          <a:p>
            <a:endParaRPr lang="nl-NL" dirty="0"/>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1526145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9175" h="6858000">
                <a:moveTo>
                  <a:pt x="0" y="0"/>
                </a:moveTo>
                <a:lnTo>
                  <a:pt x="5776763" y="0"/>
                </a:lnTo>
                <a:lnTo>
                  <a:pt x="5776763" y="1144800"/>
                </a:lnTo>
                <a:lnTo>
                  <a:pt x="6099175" y="1144800"/>
                </a:lnTo>
                <a:lnTo>
                  <a:pt x="6099175" y="6541200"/>
                </a:lnTo>
                <a:lnTo>
                  <a:pt x="5776595" y="6541200"/>
                </a:lnTo>
                <a:lnTo>
                  <a:pt x="5776595" y="6858000"/>
                </a:lnTo>
                <a:lnTo>
                  <a:pt x="0" y="685800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endParaRPr lang="nl-NL" dirty="0"/>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Rechthoek 20"/>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9" name="Rechthoek 18"/>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ijdelijke aanduiding voor datum 10"/>
          <p:cNvSpPr>
            <a:spLocks noGrp="1"/>
          </p:cNvSpPr>
          <p:nvPr>
            <p:ph type="dt" sz="half" idx="23"/>
          </p:nvPr>
        </p:nvSpPr>
        <p:spPr/>
        <p:txBody>
          <a:bodyPr/>
          <a:lstStyle/>
          <a:p>
            <a:endParaRPr lang="nl-NL" dirty="0"/>
          </a:p>
        </p:txBody>
      </p:sp>
      <p:sp>
        <p:nvSpPr>
          <p:cNvPr id="12" name="Tijdelijke aanduiding voor voettekst 11"/>
          <p:cNvSpPr>
            <a:spLocks noGrp="1"/>
          </p:cNvSpPr>
          <p:nvPr>
            <p:ph type="ftr" sz="quarter" idx="24"/>
          </p:nvPr>
        </p:nvSpPr>
        <p:spPr/>
        <p:txBody>
          <a:bodyPr/>
          <a:lstStyle/>
          <a:p>
            <a:endParaRPr lang="nl-NL" dirty="0"/>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1682495"/>
          </a:xfrm>
          <a:prstGeom prst="rect">
            <a:avLst/>
          </a:prstGeom>
        </p:spPr>
      </p:pic>
    </p:spTree>
    <p:extLst>
      <p:ext uri="{BB962C8B-B14F-4D97-AF65-F5344CB8AC3E}">
        <p14:creationId xmlns:p14="http://schemas.microsoft.com/office/powerpoint/2010/main" val="15206083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stijl te bewerken</a:t>
            </a:r>
            <a:endParaRPr lang="nl-NL" dirty="0"/>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2" name="Rechthoek 11"/>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6" name="Tijdelijke aanduiding voor afbeelding 15"/>
          <p:cNvSpPr>
            <a:spLocks noGrp="1"/>
          </p:cNvSpPr>
          <p:nvPr>
            <p:ph type="pic" sz="quarter" idx="11"/>
          </p:nvPr>
        </p:nvSpPr>
        <p:spPr>
          <a:xfrm>
            <a:off x="0" y="-1"/>
            <a:ext cx="12192000" cy="3427413"/>
          </a:xfrm>
          <a:custGeom>
            <a:avLst/>
            <a:gdLst>
              <a:gd name="connsiteX0" fmla="*/ 5772000 w 12192000"/>
              <a:gd name="connsiteY0" fmla="*/ 1 h 3427413"/>
              <a:gd name="connsiteX1" fmla="*/ 5772000 w 12192000"/>
              <a:gd name="connsiteY1" fmla="*/ 1144801 h 3427413"/>
              <a:gd name="connsiteX2" fmla="*/ 6420000 w 12192000"/>
              <a:gd name="connsiteY2" fmla="*/ 1144801 h 3427413"/>
              <a:gd name="connsiteX3" fmla="*/ 64200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2000" y="1"/>
                </a:moveTo>
                <a:lnTo>
                  <a:pt x="5772000" y="1144801"/>
                </a:lnTo>
                <a:lnTo>
                  <a:pt x="6420000" y="1144801"/>
                </a:lnTo>
                <a:lnTo>
                  <a:pt x="6420000" y="1"/>
                </a:lnTo>
                <a:close/>
                <a:moveTo>
                  <a:pt x="0" y="0"/>
                </a:moveTo>
                <a:lnTo>
                  <a:pt x="12192000" y="0"/>
                </a:lnTo>
                <a:lnTo>
                  <a:pt x="12192000" y="3427413"/>
                </a:lnTo>
                <a:lnTo>
                  <a:pt x="0" y="3427413"/>
                </a:lnTo>
                <a:close/>
              </a:path>
            </a:pathLst>
          </a:custGeom>
          <a:solidFill>
            <a:schemeClr val="tx1">
              <a:lumMod val="85000"/>
            </a:schemeClr>
          </a:solidFill>
        </p:spPr>
        <p:txBody>
          <a:bodyPr wrap="square" lIns="648000" anchor="ctr" anchorCtr="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12"/>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1682495"/>
          </a:xfrm>
          <a:prstGeom prst="rect">
            <a:avLst/>
          </a:prstGeom>
        </p:spPr>
      </p:pic>
    </p:spTree>
    <p:extLst>
      <p:ext uri="{BB962C8B-B14F-4D97-AF65-F5344CB8AC3E}">
        <p14:creationId xmlns:p14="http://schemas.microsoft.com/office/powerpoint/2010/main" val="30001149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hthoek 16"/>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ijdelijke aanduiding voor datum 17"/>
          <p:cNvSpPr>
            <a:spLocks noGrp="1"/>
          </p:cNvSpPr>
          <p:nvPr>
            <p:ph type="dt" sz="half" idx="17"/>
          </p:nvPr>
        </p:nvSpPr>
        <p:spPr/>
        <p:txBody>
          <a:bodyPr/>
          <a:lstStyle/>
          <a:p>
            <a:endParaRPr lang="nl-NL" dirty="0"/>
          </a:p>
        </p:txBody>
      </p:sp>
      <p:sp>
        <p:nvSpPr>
          <p:cNvPr id="19" name="Tijdelijke aanduiding voor voettekst 18"/>
          <p:cNvSpPr>
            <a:spLocks noGrp="1"/>
          </p:cNvSpPr>
          <p:nvPr>
            <p:ph type="ftr" sz="quarter" idx="18"/>
          </p:nvPr>
        </p:nvSpPr>
        <p:spPr/>
        <p:txBody>
          <a:bodyPr/>
          <a:lstStyle/>
          <a:p>
            <a:endParaRPr lang="nl-NL" dirty="0"/>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stijl te bewerken</a:t>
            </a:r>
            <a:endParaRPr lang="nl-NL" dirty="0"/>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1682495"/>
          </a:xfrm>
          <a:prstGeom prst="rect">
            <a:avLst/>
          </a:prstGeom>
        </p:spPr>
      </p:pic>
    </p:spTree>
    <p:extLst>
      <p:ext uri="{BB962C8B-B14F-4D97-AF65-F5344CB8AC3E}">
        <p14:creationId xmlns:p14="http://schemas.microsoft.com/office/powerpoint/2010/main" val="19688301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stijl te bewerken</a:t>
            </a:r>
            <a:endParaRPr lang="nl-NL" dirty="0"/>
          </a:p>
        </p:txBody>
      </p:sp>
      <p:sp>
        <p:nvSpPr>
          <p:cNvPr id="15" name="Tijdelijke aanduiding voor datum 14"/>
          <p:cNvSpPr>
            <a:spLocks noGrp="1"/>
          </p:cNvSpPr>
          <p:nvPr>
            <p:ph type="dt" sz="half" idx="14"/>
          </p:nvPr>
        </p:nvSpPr>
        <p:spPr/>
        <p:txBody>
          <a:bodyPr/>
          <a:lstStyle/>
          <a:p>
            <a:endParaRPr lang="nl-NL" dirty="0"/>
          </a:p>
        </p:txBody>
      </p:sp>
      <p:sp>
        <p:nvSpPr>
          <p:cNvPr id="16" name="Tijdelijke aanduiding voor voettekst 15"/>
          <p:cNvSpPr>
            <a:spLocks noGrp="1"/>
          </p:cNvSpPr>
          <p:nvPr>
            <p:ph type="ftr" sz="quarter" idx="15"/>
          </p:nvPr>
        </p:nvSpPr>
        <p:spPr/>
        <p:txBody>
          <a:bodyPr/>
          <a:lstStyle/>
          <a:p>
            <a:endParaRPr lang="nl-NL" dirty="0"/>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2" name="Rechthoek 11"/>
          <p:cNvSpPr/>
          <p:nvPr userDrawn="1"/>
        </p:nvSpPr>
        <p:spPr>
          <a:xfrm>
            <a:off x="5773420" y="6541200"/>
            <a:ext cx="647700" cy="3168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1682495"/>
          </a:xfrm>
          <a:prstGeom prst="rect">
            <a:avLst/>
          </a:prstGeom>
        </p:spPr>
      </p:pic>
    </p:spTree>
    <p:extLst>
      <p:ext uri="{BB962C8B-B14F-4D97-AF65-F5344CB8AC3E}">
        <p14:creationId xmlns:p14="http://schemas.microsoft.com/office/powerpoint/2010/main" val="705244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pic>
        <p:nvPicPr>
          <p:cNvPr id="19" name="Afbeelding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1" name="Rechthoek 20"/>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ijdelijke aanduiding voor datum 4"/>
          <p:cNvSpPr>
            <a:spLocks noGrp="1"/>
          </p:cNvSpPr>
          <p:nvPr>
            <p:ph type="dt" sz="half" idx="20"/>
          </p:nvPr>
        </p:nvSpPr>
        <p:spPr/>
        <p:txBody>
          <a:bodyPr/>
          <a:lstStyle/>
          <a:p>
            <a:endParaRPr lang="nl-NL" dirty="0"/>
          </a:p>
        </p:txBody>
      </p:sp>
      <p:sp>
        <p:nvSpPr>
          <p:cNvPr id="9" name="Tijdelijke aanduiding voor voettekst 8"/>
          <p:cNvSpPr>
            <a:spLocks noGrp="1"/>
          </p:cNvSpPr>
          <p:nvPr>
            <p:ph type="ftr" sz="quarter" idx="21"/>
          </p:nvPr>
        </p:nvSpPr>
        <p:spPr/>
        <p:txBody>
          <a:bodyPr/>
          <a:lstStyle/>
          <a:p>
            <a:endParaRPr lang="nl-NL" dirty="0"/>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Tree>
    <p:extLst>
      <p:ext uri="{BB962C8B-B14F-4D97-AF65-F5344CB8AC3E}">
        <p14:creationId xmlns:p14="http://schemas.microsoft.com/office/powerpoint/2010/main" val="4283508993"/>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6" name="Rechthoek 15"/>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stijl te bewerken</a:t>
            </a:r>
            <a:endParaRPr lang="nl-NL" dirty="0"/>
          </a:p>
        </p:txBody>
      </p:sp>
      <p:sp>
        <p:nvSpPr>
          <p:cNvPr id="14" name="Tijdelijke aanduiding voor afbeelding 21"/>
          <p:cNvSpPr>
            <a:spLocks noGrp="1"/>
          </p:cNvSpPr>
          <p:nvPr>
            <p:ph type="pic" sz="quarter" idx="10"/>
          </p:nvPr>
        </p:nvSpPr>
        <p:spPr>
          <a:xfrm>
            <a:off x="0" y="0"/>
            <a:ext cx="6098242" cy="6858000"/>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8242" h="6858000">
                <a:moveTo>
                  <a:pt x="0" y="0"/>
                </a:moveTo>
                <a:lnTo>
                  <a:pt x="5862000" y="0"/>
                </a:lnTo>
                <a:lnTo>
                  <a:pt x="5862000" y="708025"/>
                </a:lnTo>
                <a:lnTo>
                  <a:pt x="6098242" y="708025"/>
                </a:lnTo>
                <a:lnTo>
                  <a:pt x="6098242" y="6620400"/>
                </a:lnTo>
                <a:lnTo>
                  <a:pt x="5862000" y="6620400"/>
                </a:lnTo>
                <a:lnTo>
                  <a:pt x="5862000" y="6858000"/>
                </a:lnTo>
                <a:lnTo>
                  <a:pt x="0" y="6858000"/>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r>
              <a:rPr lang="nl-NL"/>
              <a:t>Klik op het pictogram als u een afbeelding wilt toevoegen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6478806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1" name="Rechthoek 10"/>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ijdelijke aanduiding voor datum 9"/>
          <p:cNvSpPr>
            <a:spLocks noGrp="1"/>
          </p:cNvSpPr>
          <p:nvPr>
            <p:ph type="dt" sz="half" idx="14"/>
          </p:nvPr>
        </p:nvSpPr>
        <p:spPr/>
        <p:txBody>
          <a:bodyPr/>
          <a:lstStyle/>
          <a:p>
            <a:endParaRPr lang="nl-NL" dirty="0"/>
          </a:p>
        </p:txBody>
      </p:sp>
      <p:sp>
        <p:nvSpPr>
          <p:cNvPr id="12" name="Tijdelijke aanduiding voor voettekst 11"/>
          <p:cNvSpPr>
            <a:spLocks noGrp="1"/>
          </p:cNvSpPr>
          <p:nvPr>
            <p:ph type="ftr" sz="quarter" idx="15"/>
          </p:nvPr>
        </p:nvSpPr>
        <p:spPr/>
        <p:txBody>
          <a:bodyPr/>
          <a:lstStyle/>
          <a:p>
            <a:endParaRPr lang="nl-NL" dirty="0"/>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84789313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endParaRPr lang="nl-NL" dirty="0"/>
          </a:p>
        </p:txBody>
      </p:sp>
      <p:sp>
        <p:nvSpPr>
          <p:cNvPr id="15" name="Tijdelijke aanduiding voor voettekst 14"/>
          <p:cNvSpPr>
            <a:spLocks noGrp="1"/>
          </p:cNvSpPr>
          <p:nvPr>
            <p:ph type="ftr" sz="quarter" idx="11"/>
          </p:nvPr>
        </p:nvSpPr>
        <p:spPr/>
        <p:txBody>
          <a:bodyPr/>
          <a:lstStyle/>
          <a:p>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928204873"/>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tel 9"/>
          <p:cNvSpPr>
            <a:spLocks noGrp="1"/>
          </p:cNvSpPr>
          <p:nvPr>
            <p:ph type="title"/>
          </p:nvPr>
        </p:nvSpPr>
        <p:spPr/>
        <p:txBody>
          <a:bodyPr/>
          <a:lstStyle/>
          <a:p>
            <a:r>
              <a:rPr lang="nl-NL"/>
              <a:t>Klik om stijl te bewerken</a:t>
            </a:r>
            <a:endParaRPr lang="nl-NL" dirty="0"/>
          </a:p>
        </p:txBody>
      </p:sp>
      <p:sp>
        <p:nvSpPr>
          <p:cNvPr id="16" name="Tijdelijke aanduiding voor datum 15"/>
          <p:cNvSpPr>
            <a:spLocks noGrp="1"/>
          </p:cNvSpPr>
          <p:nvPr>
            <p:ph type="dt" sz="half" idx="10"/>
          </p:nvPr>
        </p:nvSpPr>
        <p:spPr/>
        <p:txBody>
          <a:bodyPr/>
          <a:lstStyle/>
          <a:p>
            <a:endParaRPr lang="nl-NL" dirty="0"/>
          </a:p>
        </p:txBody>
      </p:sp>
      <p:sp>
        <p:nvSpPr>
          <p:cNvPr id="17" name="Tijdelijke aanduiding voor voettekst 16"/>
          <p:cNvSpPr>
            <a:spLocks noGrp="1"/>
          </p:cNvSpPr>
          <p:nvPr>
            <p:ph type="ftr" sz="quarter" idx="11"/>
          </p:nvPr>
        </p:nvSpPr>
        <p:spPr/>
        <p:txBody>
          <a:bodyPr/>
          <a:lstStyle/>
          <a:p>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01326125"/>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1" name="Rechthoek 10"/>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ijdelijke aanduiding voor datum 9"/>
          <p:cNvSpPr>
            <a:spLocks noGrp="1"/>
          </p:cNvSpPr>
          <p:nvPr>
            <p:ph type="dt" sz="half" idx="14"/>
          </p:nvPr>
        </p:nvSpPr>
        <p:spPr/>
        <p:txBody>
          <a:bodyPr/>
          <a:lstStyle/>
          <a:p>
            <a:endParaRPr lang="nl-NL" dirty="0"/>
          </a:p>
        </p:txBody>
      </p:sp>
      <p:sp>
        <p:nvSpPr>
          <p:cNvPr id="12" name="Tijdelijke aanduiding voor voettekst 11"/>
          <p:cNvSpPr>
            <a:spLocks noGrp="1"/>
          </p:cNvSpPr>
          <p:nvPr>
            <p:ph type="ftr" sz="quarter" idx="15"/>
          </p:nvPr>
        </p:nvSpPr>
        <p:spPr/>
        <p:txBody>
          <a:bodyPr/>
          <a:lstStyle/>
          <a:p>
            <a:endParaRPr lang="nl-NL" dirty="0"/>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NL" dirty="0"/>
          </a:p>
        </p:txBody>
      </p:sp>
      <p:sp>
        <p:nvSpPr>
          <p:cNvPr id="12" name="Tijdelijke aanduiding voor datum 11"/>
          <p:cNvSpPr>
            <a:spLocks noGrp="1"/>
          </p:cNvSpPr>
          <p:nvPr>
            <p:ph type="dt" sz="half" idx="10"/>
          </p:nvPr>
        </p:nvSpPr>
        <p:spPr/>
        <p:txBody>
          <a:bodyPr/>
          <a:lstStyle/>
          <a:p>
            <a:endParaRPr lang="nl-NL" dirty="0"/>
          </a:p>
        </p:txBody>
      </p:sp>
      <p:sp>
        <p:nvSpPr>
          <p:cNvPr id="13" name="Tijdelijke aanduiding voor voettekst 12"/>
          <p:cNvSpPr>
            <a:spLocks noGrp="1"/>
          </p:cNvSpPr>
          <p:nvPr>
            <p:ph type="ftr" sz="quarter" idx="11"/>
          </p:nvPr>
        </p:nvSpPr>
        <p:spPr/>
        <p:txBody>
          <a:bodyPr/>
          <a:lstStyle/>
          <a:p>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0086116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dirty="0"/>
          </a:p>
        </p:txBody>
      </p:sp>
      <p:sp>
        <p:nvSpPr>
          <p:cNvPr id="12" name="Tijdelijke aanduiding voor voettekst 11"/>
          <p:cNvSpPr>
            <a:spLocks noGrp="1"/>
          </p:cNvSpPr>
          <p:nvPr>
            <p:ph type="ftr" sz="quarter" idx="11"/>
          </p:nvPr>
        </p:nvSpPr>
        <p:spPr/>
        <p:txBody>
          <a:bodyPr/>
          <a:lstStyle/>
          <a:p>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783776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tel 2"/>
          <p:cNvSpPr>
            <a:spLocks noGrp="1"/>
          </p:cNvSpPr>
          <p:nvPr>
            <p:ph type="title"/>
          </p:nvPr>
        </p:nvSpPr>
        <p:spPr>
          <a:xfrm>
            <a:off x="635000" y="1052513"/>
            <a:ext cx="5003800" cy="948047"/>
          </a:xfrm>
        </p:spPr>
        <p:txBody>
          <a:bodyPr/>
          <a:lstStyle/>
          <a:p>
            <a:r>
              <a:rPr lang="nl-NL"/>
              <a:t>Klik om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3847658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9" name="Tijdelijke aanduiding voor datum 8"/>
          <p:cNvSpPr>
            <a:spLocks noGrp="1"/>
          </p:cNvSpPr>
          <p:nvPr>
            <p:ph type="dt" sz="half" idx="10"/>
          </p:nvPr>
        </p:nvSpPr>
        <p:spPr/>
        <p:txBody>
          <a:bodyPr/>
          <a:lstStyle>
            <a:lvl1pPr>
              <a:defRPr>
                <a:solidFill>
                  <a:schemeClr val="tx2"/>
                </a:solidFill>
              </a:defRPr>
            </a:lvl1pPr>
          </a:lstStyle>
          <a:p>
            <a:endParaRPr lang="nl-NL" dirty="0"/>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112592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6" name="Tijdelijke aanduiding voor datum 5"/>
          <p:cNvSpPr>
            <a:spLocks noGrp="1"/>
          </p:cNvSpPr>
          <p:nvPr>
            <p:ph type="dt" sz="half" idx="10"/>
          </p:nvPr>
        </p:nvSpPr>
        <p:spPr/>
        <p:txBody>
          <a:bodyPr/>
          <a:lstStyle/>
          <a:p>
            <a:endParaRPr lang="nl-NL" dirty="0"/>
          </a:p>
        </p:txBody>
      </p:sp>
      <p:sp>
        <p:nvSpPr>
          <p:cNvPr id="7" name="Tijdelijke aanduiding voor voettekst 6"/>
          <p:cNvSpPr>
            <a:spLocks noGrp="1"/>
          </p:cNvSpPr>
          <p:nvPr>
            <p:ph type="ftr" sz="quarter" idx="11"/>
          </p:nvPr>
        </p:nvSpPr>
        <p:spPr/>
        <p:txBody>
          <a:bodyPr/>
          <a:lstStyle/>
          <a:p>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818828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dirty="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stijl te bewerken</a:t>
            </a:r>
            <a:endParaRPr lang="nl-NL" dirty="0"/>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6" name="Rechthoek 15"/>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atum 10"/>
          <p:cNvSpPr>
            <a:spLocks noGrp="1"/>
          </p:cNvSpPr>
          <p:nvPr>
            <p:ph type="dt" sz="half" idx="11"/>
          </p:nvPr>
        </p:nvSpPr>
        <p:spPr/>
        <p:txBody>
          <a:bodyPr/>
          <a:lstStyle/>
          <a:p>
            <a:endParaRPr lang="nl-NL" dirty="0"/>
          </a:p>
        </p:txBody>
      </p:sp>
      <p:sp>
        <p:nvSpPr>
          <p:cNvPr id="12" name="Tijdelijke aanduiding voor voettekst 11"/>
          <p:cNvSpPr>
            <a:spLocks noGrp="1"/>
          </p:cNvSpPr>
          <p:nvPr>
            <p:ph type="ftr" sz="quarter" idx="12"/>
          </p:nvPr>
        </p:nvSpPr>
        <p:spPr/>
        <p:txBody>
          <a:bodyPr/>
          <a:lstStyle/>
          <a:p>
            <a:endParaRPr lang="nl-NL" dirty="0"/>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4582194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0" name="Rechthoek 9"/>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Tijdelijke aanduiding voor datum 12"/>
          <p:cNvSpPr>
            <a:spLocks noGrp="1"/>
          </p:cNvSpPr>
          <p:nvPr>
            <p:ph type="dt" sz="half" idx="11"/>
          </p:nvPr>
        </p:nvSpPr>
        <p:spPr/>
        <p:txBody>
          <a:bodyPr/>
          <a:lstStyle/>
          <a:p>
            <a:endParaRPr lang="nl-NL" dirty="0"/>
          </a:p>
        </p:txBody>
      </p:sp>
      <p:sp>
        <p:nvSpPr>
          <p:cNvPr id="14" name="Tijdelijke aanduiding voor voettekst 13"/>
          <p:cNvSpPr>
            <a:spLocks noGrp="1"/>
          </p:cNvSpPr>
          <p:nvPr>
            <p:ph type="ftr" sz="quarter" idx="12"/>
          </p:nvPr>
        </p:nvSpPr>
        <p:spPr/>
        <p:txBody>
          <a:bodyPr/>
          <a:lstStyle/>
          <a:p>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938847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endParaRPr lang="nl-NL" dirty="0"/>
          </a:p>
        </p:txBody>
      </p:sp>
      <p:sp>
        <p:nvSpPr>
          <p:cNvPr id="8" name="Tijdelijke aanduiding voor afbeelding 9"/>
          <p:cNvSpPr>
            <a:spLocks noGrp="1"/>
          </p:cNvSpPr>
          <p:nvPr>
            <p:ph type="pic" sz="quarter" idx="24"/>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32201" y="6626381"/>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1" name="Tijdelijke aanduiding voor datum 10"/>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344435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2" name="Afbeelding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4" name="Rechthoek 13"/>
          <p:cNvSpPr>
            <a:spLocks/>
          </p:cNvSpPr>
          <p:nvPr userDrawn="1"/>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stijl te bewerken</a:t>
            </a:r>
            <a:endParaRPr lang="nl-NL" dirty="0"/>
          </a:p>
        </p:txBody>
      </p:sp>
      <p:sp>
        <p:nvSpPr>
          <p:cNvPr id="11" name="Tijdelijke aanduiding voor afbeelding 9"/>
          <p:cNvSpPr>
            <a:spLocks noGrp="1"/>
          </p:cNvSpPr>
          <p:nvPr>
            <p:ph type="pic" sz="quarter" idx="24"/>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32201" y="6626381"/>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20" name="Tijdelijke aanduiding voor datum 19"/>
          <p:cNvSpPr>
            <a:spLocks noGrp="1"/>
          </p:cNvSpPr>
          <p:nvPr>
            <p:ph type="dt" sz="half" idx="25"/>
          </p:nvPr>
        </p:nvSpPr>
        <p:spPr/>
        <p:txBody>
          <a:bodyPr/>
          <a:lstStyle/>
          <a:p>
            <a:endParaRPr lang="nl-NL" dirty="0"/>
          </a:p>
        </p:txBody>
      </p:sp>
      <p:sp>
        <p:nvSpPr>
          <p:cNvPr id="21" name="Tijdelijke aanduiding voor voettekst 20"/>
          <p:cNvSpPr>
            <a:spLocks noGrp="1"/>
          </p:cNvSpPr>
          <p:nvPr>
            <p:ph type="ftr" sz="quarter" idx="26"/>
          </p:nvPr>
        </p:nvSpPr>
        <p:spPr/>
        <p:txBody>
          <a:bodyPr/>
          <a:lstStyle/>
          <a:p>
            <a:endParaRPr lang="nl-NL" dirty="0"/>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00601624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stijl te bewerken</a:t>
            </a:r>
            <a:endParaRPr lang="nl-NL" dirty="0"/>
          </a:p>
        </p:txBody>
      </p:sp>
      <p:sp>
        <p:nvSpPr>
          <p:cNvPr id="10" name="Tijdelijke aanduiding voor afbeelding 9"/>
          <p:cNvSpPr>
            <a:spLocks noGrp="1"/>
          </p:cNvSpPr>
          <p:nvPr>
            <p:ph type="pic" sz="quarter" idx="24"/>
          </p:nvPr>
        </p:nvSpPr>
        <p:spPr>
          <a:xfrm>
            <a:off x="6096000" y="-2381"/>
            <a:ext cx="6096000"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6860381">
                <a:moveTo>
                  <a:pt x="229238" y="0"/>
                </a:moveTo>
                <a:lnTo>
                  <a:pt x="6091238" y="0"/>
                </a:lnTo>
                <a:lnTo>
                  <a:pt x="6091238" y="2381"/>
                </a:lnTo>
                <a:lnTo>
                  <a:pt x="6096000" y="2381"/>
                </a:lnTo>
                <a:lnTo>
                  <a:pt x="6096000" y="6860381"/>
                </a:lnTo>
                <a:lnTo>
                  <a:pt x="6095999" y="6860381"/>
                </a:lnTo>
                <a:lnTo>
                  <a:pt x="3832225" y="6860381"/>
                </a:lnTo>
                <a:lnTo>
                  <a:pt x="232201" y="6860381"/>
                </a:lnTo>
                <a:lnTo>
                  <a:pt x="232201" y="6626381"/>
                </a:lnTo>
                <a:lnTo>
                  <a:pt x="0" y="6626381"/>
                </a:lnTo>
                <a:lnTo>
                  <a:pt x="0" y="5488781"/>
                </a:lnTo>
                <a:lnTo>
                  <a:pt x="1" y="5488781"/>
                </a:lnTo>
                <a:lnTo>
                  <a:pt x="1" y="948531"/>
                </a:lnTo>
                <a:lnTo>
                  <a:pt x="1" y="711200"/>
                </a:lnTo>
                <a:lnTo>
                  <a:pt x="1" y="2381"/>
                </a:lnTo>
                <a:lnTo>
                  <a:pt x="2" y="2381"/>
                </a:lnTo>
                <a:lnTo>
                  <a:pt x="2" y="711994"/>
                </a:lnTo>
                <a:lnTo>
                  <a:pt x="233366" y="711994"/>
                </a:lnTo>
                <a:lnTo>
                  <a:pt x="233366" y="2381"/>
                </a:lnTo>
                <a:lnTo>
                  <a:pt x="229238" y="2381"/>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6" name="Tijdelijke aanduiding voor datum 5"/>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162297550"/>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theme" Target="../theme/theme2.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image" Target="../media/image1.png"/><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9" Type="http://schemas.openxmlformats.org/officeDocument/2006/relationships/image" Target="../media/image1.png"/><Relationship Id="rId3" Type="http://schemas.openxmlformats.org/officeDocument/2006/relationships/slideLayout" Target="../slideLayouts/slideLayout81.xml"/><Relationship Id="rId21" Type="http://schemas.openxmlformats.org/officeDocument/2006/relationships/slideLayout" Target="../slideLayouts/slideLayout99.xml"/><Relationship Id="rId34" Type="http://schemas.openxmlformats.org/officeDocument/2006/relationships/slideLayout" Target="../slideLayouts/slideLayout112.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theme" Target="../theme/theme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slideLayout" Target="../slideLayouts/slideLayout10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pic>
        <p:nvPicPr>
          <p:cNvPr id="12" name="Afbeelding 11"/>
          <p:cNvPicPr>
            <a:picLocks noChangeAspect="1"/>
          </p:cNvPicPr>
          <p:nvPr/>
        </p:nvPicPr>
        <p:blipFill>
          <a:blip r:embed="rId4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3" name="Rechthoek 12"/>
          <p:cNvSpPr>
            <a:spLocks/>
          </p:cNvSpPr>
          <p:nvPr/>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738" r:id="rId1"/>
    <p:sldLayoutId id="2147483650" r:id="rId2"/>
    <p:sldLayoutId id="2147483725" r:id="rId3"/>
    <p:sldLayoutId id="2147483719" r:id="rId4"/>
    <p:sldLayoutId id="2147483726" r:id="rId5"/>
    <p:sldLayoutId id="2147483666" r:id="rId6"/>
    <p:sldLayoutId id="2147483690" r:id="rId7"/>
    <p:sldLayoutId id="2147483728" r:id="rId8"/>
    <p:sldLayoutId id="2147483651" r:id="rId9"/>
    <p:sldLayoutId id="2147483652" r:id="rId10"/>
    <p:sldLayoutId id="2147483653" r:id="rId11"/>
    <p:sldLayoutId id="2147483654" r:id="rId12"/>
    <p:sldLayoutId id="2147483655" r:id="rId13"/>
    <p:sldLayoutId id="2147483656" r:id="rId14"/>
    <p:sldLayoutId id="2147483689" r:id="rId15"/>
    <p:sldLayoutId id="2147483712" r:id="rId16"/>
    <p:sldLayoutId id="2147483711" r:id="rId17"/>
    <p:sldLayoutId id="2147483675" r:id="rId18"/>
    <p:sldLayoutId id="2147483657" r:id="rId19"/>
    <p:sldLayoutId id="2147483691" r:id="rId20"/>
    <p:sldLayoutId id="2147483729" r:id="rId21"/>
    <p:sldLayoutId id="2147483739" r:id="rId22"/>
    <p:sldLayoutId id="2147483740" r:id="rId23"/>
    <p:sldLayoutId id="2147483718" r:id="rId24"/>
    <p:sldLayoutId id="2147483717" r:id="rId25"/>
    <p:sldLayoutId id="2147483714" r:id="rId26"/>
    <p:sldLayoutId id="2147483713" r:id="rId27"/>
    <p:sldLayoutId id="2147483716" r:id="rId28"/>
    <p:sldLayoutId id="2147483715" r:id="rId29"/>
    <p:sldLayoutId id="2147483707" r:id="rId30"/>
    <p:sldLayoutId id="2147483667" r:id="rId31"/>
    <p:sldLayoutId id="2147483702" r:id="rId32"/>
    <p:sldLayoutId id="2147483721" r:id="rId33"/>
    <p:sldLayoutId id="2147483700" r:id="rId34"/>
    <p:sldLayoutId id="2147483692" r:id="rId35"/>
    <p:sldLayoutId id="2147483722" r:id="rId36"/>
    <p:sldLayoutId id="2147483723" r:id="rId37"/>
    <p:sldLayoutId id="2147483818" r:id="rId38"/>
    <p:sldLayoutId id="2147483819" r:id="rId39"/>
    <p:sldLayoutId id="2147483820" r:id="rId40"/>
  </p:sldLayoutIdLst>
  <p:hf hdr="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pic>
        <p:nvPicPr>
          <p:cNvPr id="12" name="Afbeelding 11"/>
          <p:cNvPicPr>
            <a:picLocks noChangeAspect="1"/>
          </p:cNvPicPr>
          <p:nvPr/>
        </p:nvPicPr>
        <p:blipFill>
          <a:blip r:embed="rId40">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3" name="Rechthoek 12"/>
          <p:cNvSpPr>
            <a:spLocks/>
          </p:cNvSpPr>
          <p:nvPr/>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30825785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Lst>
  <p:hf sldNum="0" hdr="0" ft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pic>
        <p:nvPicPr>
          <p:cNvPr id="12" name="Afbeelding 11"/>
          <p:cNvPicPr>
            <a:picLocks noChangeAspect="1"/>
          </p:cNvPicPr>
          <p:nvPr/>
        </p:nvPicPr>
        <p:blipFill>
          <a:blip r:embed="rId39">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3" name="Rechthoek 12"/>
          <p:cNvSpPr>
            <a:spLocks/>
          </p:cNvSpPr>
          <p:nvPr/>
        </p:nvSpPr>
        <p:spPr>
          <a:xfrm>
            <a:off x="5862000" y="6620400"/>
            <a:ext cx="468000" cy="237600"/>
          </a:xfrm>
          <a:prstGeom prst="rect">
            <a:avLst/>
          </a:prstGeom>
          <a:solidFill>
            <a:srgbClr val="154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sp>
        <p:nvSpPr>
          <p:cNvPr id="5" name="Tekstvak 4">
            <a:extLst>
              <a:ext uri="{FF2B5EF4-FFF2-40B4-BE49-F238E27FC236}">
                <a16:creationId xmlns:a16="http://schemas.microsoft.com/office/drawing/2014/main" id="{67A13987-6CF1-78F4-B392-EEDE737177BD}"/>
              </a:ext>
            </a:extLst>
          </p:cNvPr>
          <p:cNvSpPr txBox="1"/>
          <p:nvPr userDrawn="1">
            <p:extLst>
              <p:ext uri="{1162E1C5-73C7-4A58-AE30-91384D911F3F}">
                <p184:classification xmlns:p184="http://schemas.microsoft.com/office/powerpoint/2018/4/main" val="ftr"/>
              </p:ext>
            </p:extLst>
          </p:nvPr>
        </p:nvSpPr>
        <p:spPr>
          <a:xfrm>
            <a:off x="63500" y="6642100"/>
            <a:ext cx="760413" cy="152400"/>
          </a:xfrm>
          <a:prstGeom prst="rect">
            <a:avLst/>
          </a:prstGeom>
        </p:spPr>
        <p:txBody>
          <a:bodyPr horzOverflow="overflow" lIns="0" tIns="0" rIns="0" bIns="0">
            <a:spAutoFit/>
          </a:bodyPr>
          <a:lstStyle/>
          <a:p>
            <a:pPr algn="l"/>
            <a:r>
              <a:rPr lang="nl-NL" sz="1000">
                <a:solidFill>
                  <a:srgbClr val="000000"/>
                </a:solidFill>
                <a:latin typeface="Calibri" panose="020F0502020204030204" pitchFamily="34" charset="0"/>
                <a:cs typeface="Calibri" panose="020F0502020204030204" pitchFamily="34" charset="0"/>
              </a:rPr>
              <a:t>Intern gebruik</a:t>
            </a:r>
          </a:p>
        </p:txBody>
      </p:sp>
    </p:spTree>
    <p:extLst>
      <p:ext uri="{BB962C8B-B14F-4D97-AF65-F5344CB8AC3E}">
        <p14:creationId xmlns:p14="http://schemas.microsoft.com/office/powerpoint/2010/main" val="263936013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 id="2147483809" r:id="rId29"/>
    <p:sldLayoutId id="2147483810" r:id="rId30"/>
    <p:sldLayoutId id="2147483811" r:id="rId31"/>
    <p:sldLayoutId id="2147483812" r:id="rId32"/>
    <p:sldLayoutId id="2147483813" r:id="rId33"/>
    <p:sldLayoutId id="2147483814" r:id="rId34"/>
    <p:sldLayoutId id="2147483815" r:id="rId35"/>
    <p:sldLayoutId id="2147483816" r:id="rId36"/>
    <p:sldLayoutId id="2147483817" r:id="rId37"/>
  </p:sldLayoutIdLst>
  <p:hf hdr="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494767" y="1877080"/>
            <a:ext cx="5004000" cy="1646916"/>
          </a:xfrm>
        </p:spPr>
        <p:txBody>
          <a:bodyPr/>
          <a:lstStyle/>
          <a:p>
            <a:r>
              <a:rPr lang="nl-NL" dirty="0"/>
              <a:t>The IPPC Guide on E-commerce</a:t>
            </a:r>
          </a:p>
        </p:txBody>
      </p:sp>
      <p:sp>
        <p:nvSpPr>
          <p:cNvPr id="3" name="Ondertitel 2"/>
          <p:cNvSpPr>
            <a:spLocks noGrp="1"/>
          </p:cNvSpPr>
          <p:nvPr>
            <p:ph type="subTitle" idx="1"/>
          </p:nvPr>
        </p:nvSpPr>
        <p:spPr>
          <a:xfrm>
            <a:off x="6494767" y="3660124"/>
            <a:ext cx="5004000" cy="1339200"/>
          </a:xfrm>
        </p:spPr>
        <p:txBody>
          <a:bodyPr>
            <a:normAutofit fontScale="92500" lnSpcReduction="10000"/>
          </a:bodyPr>
          <a:lstStyle/>
          <a:p>
            <a:r>
              <a:rPr lang="en-US" dirty="0"/>
              <a:t>A guide to managing the pest risk posed by goods ordered online and distributed through postal and courier pathways</a:t>
            </a:r>
            <a:endParaRPr lang="nl-NL" dirty="0"/>
          </a:p>
        </p:txBody>
      </p:sp>
      <p:sp>
        <p:nvSpPr>
          <p:cNvPr id="4" name="Tekstvak 3">
            <a:extLst>
              <a:ext uri="{FF2B5EF4-FFF2-40B4-BE49-F238E27FC236}">
                <a16:creationId xmlns:a16="http://schemas.microsoft.com/office/drawing/2014/main" id="{2F96BCD0-1F91-59B5-80F3-D1925BDB79FE}"/>
              </a:ext>
            </a:extLst>
          </p:cNvPr>
          <p:cNvSpPr txBox="1"/>
          <p:nvPr/>
        </p:nvSpPr>
        <p:spPr>
          <a:xfrm>
            <a:off x="6592643" y="5563312"/>
            <a:ext cx="5004000" cy="1200329"/>
          </a:xfrm>
          <a:prstGeom prst="rect">
            <a:avLst/>
          </a:prstGeom>
          <a:noFill/>
        </p:spPr>
        <p:txBody>
          <a:bodyPr wrap="square" rtlCol="0">
            <a:spAutoFit/>
          </a:bodyPr>
          <a:lstStyle/>
          <a:p>
            <a:r>
              <a:rPr lang="nl-NL" dirty="0"/>
              <a:t>Thorwald Geuze</a:t>
            </a:r>
          </a:p>
          <a:p>
            <a:r>
              <a:rPr lang="nl-NL" dirty="0"/>
              <a:t>E-commerce lead, </a:t>
            </a:r>
            <a:r>
              <a:rPr lang="nl-NL" dirty="0" err="1"/>
              <a:t>Implementing</a:t>
            </a:r>
            <a:r>
              <a:rPr lang="nl-NL" dirty="0"/>
              <a:t> and </a:t>
            </a:r>
            <a:r>
              <a:rPr lang="nl-NL" dirty="0" err="1"/>
              <a:t>Capacity</a:t>
            </a:r>
            <a:r>
              <a:rPr lang="nl-NL" dirty="0"/>
              <a:t> </a:t>
            </a:r>
            <a:r>
              <a:rPr lang="nl-NL" dirty="0" err="1"/>
              <a:t>devellopment</a:t>
            </a:r>
            <a:r>
              <a:rPr lang="nl-NL" dirty="0"/>
              <a:t> </a:t>
            </a:r>
            <a:r>
              <a:rPr lang="nl-NL" dirty="0" err="1"/>
              <a:t>Committee</a:t>
            </a:r>
            <a:r>
              <a:rPr lang="nl-NL" dirty="0"/>
              <a:t> </a:t>
            </a:r>
          </a:p>
          <a:p>
            <a:endParaRPr lang="nl-NL" dirty="0"/>
          </a:p>
        </p:txBody>
      </p:sp>
    </p:spTree>
    <p:extLst>
      <p:ext uri="{BB962C8B-B14F-4D97-AF65-F5344CB8AC3E}">
        <p14:creationId xmlns:p14="http://schemas.microsoft.com/office/powerpoint/2010/main" val="953533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B2651-E2AB-01BA-9749-A3472B4B5AD8}"/>
              </a:ext>
            </a:extLst>
          </p:cNvPr>
          <p:cNvSpPr>
            <a:spLocks noGrp="1"/>
          </p:cNvSpPr>
          <p:nvPr>
            <p:ph type="title"/>
          </p:nvPr>
        </p:nvSpPr>
        <p:spPr/>
        <p:txBody>
          <a:bodyPr/>
          <a:lstStyle/>
          <a:p>
            <a:r>
              <a:rPr lang="nl-NL" dirty="0" err="1"/>
              <a:t>Thank</a:t>
            </a:r>
            <a:r>
              <a:rPr lang="nl-NL" dirty="0"/>
              <a:t> </a:t>
            </a:r>
            <a:r>
              <a:rPr lang="nl-NL" dirty="0" err="1"/>
              <a:t>you</a:t>
            </a:r>
            <a:endParaRPr lang="nl-NL" dirty="0"/>
          </a:p>
        </p:txBody>
      </p:sp>
      <p:sp>
        <p:nvSpPr>
          <p:cNvPr id="3" name="Tijdelijke aanduiding voor tekst 2">
            <a:extLst>
              <a:ext uri="{FF2B5EF4-FFF2-40B4-BE49-F238E27FC236}">
                <a16:creationId xmlns:a16="http://schemas.microsoft.com/office/drawing/2014/main" id="{C2AA0E77-E24F-D753-D13C-B4472B1C4EC8}"/>
              </a:ext>
            </a:extLst>
          </p:cNvPr>
          <p:cNvSpPr>
            <a:spLocks noGrp="1"/>
          </p:cNvSpPr>
          <p:nvPr>
            <p:ph type="body" sz="quarter" idx="13"/>
          </p:nvPr>
        </p:nvSpPr>
        <p:spPr/>
        <p:txBody>
          <a:bodyPr>
            <a:normAutofit/>
          </a:bodyPr>
          <a:lstStyle/>
          <a:p>
            <a:pPr marL="0" indent="0">
              <a:buNone/>
            </a:pPr>
            <a:r>
              <a:rPr lang="nl-NL" sz="4000" dirty="0" err="1"/>
              <a:t>Questions</a:t>
            </a:r>
            <a:r>
              <a:rPr lang="nl-NL" sz="4000" dirty="0"/>
              <a:t>?</a:t>
            </a:r>
          </a:p>
        </p:txBody>
      </p:sp>
      <p:sp>
        <p:nvSpPr>
          <p:cNvPr id="4" name="Tijdelijke aanduiding voor datum 3">
            <a:extLst>
              <a:ext uri="{FF2B5EF4-FFF2-40B4-BE49-F238E27FC236}">
                <a16:creationId xmlns:a16="http://schemas.microsoft.com/office/drawing/2014/main" id="{45FE15B2-C939-ACB0-1763-5572DCBB0E63}"/>
              </a:ext>
            </a:extLst>
          </p:cNvPr>
          <p:cNvSpPr>
            <a:spLocks noGrp="1"/>
          </p:cNvSpPr>
          <p:nvPr>
            <p:ph type="dt" sz="half" idx="14"/>
          </p:nvPr>
        </p:nvSpPr>
        <p:spPr/>
        <p:txBody>
          <a:bodyPr/>
          <a:lstStyle/>
          <a:p>
            <a:endParaRPr lang="nl-NL" dirty="0"/>
          </a:p>
        </p:txBody>
      </p:sp>
      <p:sp>
        <p:nvSpPr>
          <p:cNvPr id="5" name="Tijdelijke aanduiding voor voettekst 4">
            <a:extLst>
              <a:ext uri="{FF2B5EF4-FFF2-40B4-BE49-F238E27FC236}">
                <a16:creationId xmlns:a16="http://schemas.microsoft.com/office/drawing/2014/main" id="{C8927F28-6F79-E067-F8BB-17BB894F4A9E}"/>
              </a:ext>
            </a:extLst>
          </p:cNvPr>
          <p:cNvSpPr>
            <a:spLocks noGrp="1"/>
          </p:cNvSpPr>
          <p:nvPr>
            <p:ph type="ftr" sz="quarter" idx="15"/>
          </p:nvPr>
        </p:nvSpPr>
        <p:spPr/>
        <p:txBody>
          <a:bodyPr/>
          <a:lstStyle/>
          <a:p>
            <a:endParaRPr lang="nl-NL" dirty="0"/>
          </a:p>
        </p:txBody>
      </p:sp>
      <p:sp>
        <p:nvSpPr>
          <p:cNvPr id="6" name="Tijdelijke aanduiding voor dianummer 5">
            <a:extLst>
              <a:ext uri="{FF2B5EF4-FFF2-40B4-BE49-F238E27FC236}">
                <a16:creationId xmlns:a16="http://schemas.microsoft.com/office/drawing/2014/main" id="{1EE57B19-D541-4CB1-4BEE-438468793D59}"/>
              </a:ext>
            </a:extLst>
          </p:cNvPr>
          <p:cNvSpPr>
            <a:spLocks noGrp="1"/>
          </p:cNvSpPr>
          <p:nvPr>
            <p:ph type="sldNum" sz="quarter" idx="16"/>
          </p:nvPr>
        </p:nvSpPr>
        <p:spPr/>
        <p:txBody>
          <a:bodyPr/>
          <a:lstStyle/>
          <a:p>
            <a:fld id="{10A0A6AF-03C5-477E-939A-E28F7E7F05EA}" type="slidenum">
              <a:rPr lang="nl-NL" smtClean="0"/>
              <a:pPr/>
              <a:t>10</a:t>
            </a:fld>
            <a:endParaRPr lang="nl-NL" dirty="0"/>
          </a:p>
        </p:txBody>
      </p:sp>
    </p:spTree>
    <p:extLst>
      <p:ext uri="{BB962C8B-B14F-4D97-AF65-F5344CB8AC3E}">
        <p14:creationId xmlns:p14="http://schemas.microsoft.com/office/powerpoint/2010/main" val="3817792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C4EF811C-436D-67DF-73C5-725DDC6C1C64}"/>
              </a:ext>
            </a:extLst>
          </p:cNvPr>
          <p:cNvSpPr>
            <a:spLocks noGrp="1"/>
          </p:cNvSpPr>
          <p:nvPr>
            <p:ph sz="half" idx="1"/>
          </p:nvPr>
        </p:nvSpPr>
        <p:spPr>
          <a:xfrm>
            <a:off x="633412" y="2093353"/>
            <a:ext cx="10800509" cy="4320272"/>
          </a:xfrm>
        </p:spPr>
        <p:txBody>
          <a:bodyPr>
            <a:normAutofit/>
          </a:bodyPr>
          <a:lstStyle/>
          <a:p>
            <a:pPr marL="0" indent="0">
              <a:buNone/>
            </a:pPr>
            <a:r>
              <a:rPr lang="en-US" dirty="0"/>
              <a:t>E-commerce transactions involve the sale or purchase of goods or services between businesses, households, individuals, governments, and other public or private organizations, conducted over the internet (OECD, 2002). </a:t>
            </a:r>
          </a:p>
          <a:p>
            <a:pPr marL="0" indent="0">
              <a:buNone/>
            </a:pPr>
            <a:endParaRPr lang="en-US" dirty="0"/>
          </a:p>
          <a:p>
            <a:pPr marL="0" indent="0">
              <a:buNone/>
            </a:pPr>
            <a:r>
              <a:rPr lang="en-US" dirty="0"/>
              <a:t>For the purposes of the IPPC guide, e-commerce is only considered to include those electronic transactions, whether selling, trading or gifting, that result in the movement of physical goods that are packaged and shipped as small parcels across one or more international borders via postal or courier carriers.</a:t>
            </a:r>
            <a:endParaRPr lang="nl-NL" dirty="0"/>
          </a:p>
        </p:txBody>
      </p:sp>
      <p:sp>
        <p:nvSpPr>
          <p:cNvPr id="4" name="Titel 3">
            <a:extLst>
              <a:ext uri="{FF2B5EF4-FFF2-40B4-BE49-F238E27FC236}">
                <a16:creationId xmlns:a16="http://schemas.microsoft.com/office/drawing/2014/main" id="{2855C747-3E12-FFCD-CC03-5FC9152BD6A0}"/>
              </a:ext>
            </a:extLst>
          </p:cNvPr>
          <p:cNvSpPr>
            <a:spLocks noGrp="1"/>
          </p:cNvSpPr>
          <p:nvPr>
            <p:ph type="title"/>
          </p:nvPr>
        </p:nvSpPr>
        <p:spPr>
          <a:xfrm>
            <a:off x="635000" y="693367"/>
            <a:ext cx="10923588" cy="948047"/>
          </a:xfrm>
        </p:spPr>
        <p:txBody>
          <a:bodyPr/>
          <a:lstStyle/>
          <a:p>
            <a:r>
              <a:rPr lang="nl-NL" dirty="0" err="1"/>
              <a:t>What</a:t>
            </a:r>
            <a:r>
              <a:rPr lang="nl-NL" dirty="0"/>
              <a:t> is e-commerce?</a:t>
            </a:r>
          </a:p>
        </p:txBody>
      </p:sp>
      <p:sp>
        <p:nvSpPr>
          <p:cNvPr id="5" name="Tijdelijke aanduiding voor datum 4">
            <a:extLst>
              <a:ext uri="{FF2B5EF4-FFF2-40B4-BE49-F238E27FC236}">
                <a16:creationId xmlns:a16="http://schemas.microsoft.com/office/drawing/2014/main" id="{9A303780-AC5B-BEB1-B792-276F9C491FAE}"/>
              </a:ext>
            </a:extLst>
          </p:cNvPr>
          <p:cNvSpPr>
            <a:spLocks noGrp="1"/>
          </p:cNvSpPr>
          <p:nvPr>
            <p:ph type="dt" sz="half" idx="10"/>
          </p:nvPr>
        </p:nvSpPr>
        <p:spPr/>
        <p:txBody>
          <a:bodyPr/>
          <a:lstStyle/>
          <a:p>
            <a:endParaRPr lang="nl-NL" dirty="0"/>
          </a:p>
        </p:txBody>
      </p:sp>
      <p:sp>
        <p:nvSpPr>
          <p:cNvPr id="6" name="Tijdelijke aanduiding voor voettekst 5">
            <a:extLst>
              <a:ext uri="{FF2B5EF4-FFF2-40B4-BE49-F238E27FC236}">
                <a16:creationId xmlns:a16="http://schemas.microsoft.com/office/drawing/2014/main" id="{F451B633-C1CE-42EA-7F31-B96DBCA61893}"/>
              </a:ext>
            </a:extLst>
          </p:cNvPr>
          <p:cNvSpPr>
            <a:spLocks noGrp="1"/>
          </p:cNvSpPr>
          <p:nvPr>
            <p:ph type="ftr" sz="quarter" idx="11"/>
          </p:nvPr>
        </p:nvSpPr>
        <p:spPr/>
        <p:txBody>
          <a:bodyPr/>
          <a:lstStyle/>
          <a:p>
            <a:endParaRPr lang="nl-NL" dirty="0"/>
          </a:p>
        </p:txBody>
      </p:sp>
      <p:sp>
        <p:nvSpPr>
          <p:cNvPr id="7" name="Tijdelijke aanduiding voor dianummer 6">
            <a:extLst>
              <a:ext uri="{FF2B5EF4-FFF2-40B4-BE49-F238E27FC236}">
                <a16:creationId xmlns:a16="http://schemas.microsoft.com/office/drawing/2014/main" id="{253A7DD7-426A-5B5A-30B9-2C14EEB64DFD}"/>
              </a:ext>
            </a:extLst>
          </p:cNvPr>
          <p:cNvSpPr>
            <a:spLocks noGrp="1"/>
          </p:cNvSpPr>
          <p:nvPr>
            <p:ph type="sldNum" sz="quarter" idx="12"/>
          </p:nvPr>
        </p:nvSpPr>
        <p:spPr/>
        <p:txBody>
          <a:bodyPr/>
          <a:lstStyle/>
          <a:p>
            <a:fld id="{10A0A6AF-03C5-477E-939A-E28F7E7F05EA}" type="slidenum">
              <a:rPr lang="nl-NL" smtClean="0"/>
              <a:pPr/>
              <a:t>2</a:t>
            </a:fld>
            <a:endParaRPr lang="nl-NL" dirty="0"/>
          </a:p>
        </p:txBody>
      </p:sp>
    </p:spTree>
    <p:extLst>
      <p:ext uri="{BB962C8B-B14F-4D97-AF65-F5344CB8AC3E}">
        <p14:creationId xmlns:p14="http://schemas.microsoft.com/office/powerpoint/2010/main" val="1510117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6CAE4D8-B039-0649-BDEF-444210836B94}"/>
              </a:ext>
            </a:extLst>
          </p:cNvPr>
          <p:cNvSpPr>
            <a:spLocks noGrp="1"/>
          </p:cNvSpPr>
          <p:nvPr>
            <p:ph type="subTitle" idx="1"/>
          </p:nvPr>
        </p:nvSpPr>
        <p:spPr>
          <a:xfrm>
            <a:off x="0" y="1632700"/>
            <a:ext cx="7104112" cy="4657931"/>
          </a:xfrm>
        </p:spPr>
        <p:txBody>
          <a:bodyPr>
            <a:normAutofit fontScale="85000" lnSpcReduction="20000"/>
          </a:bodyPr>
          <a:lstStyle/>
          <a:p>
            <a:pPr marL="342900" indent="-342900">
              <a:buFont typeface="Arial" panose="020B0604020202020204" pitchFamily="34" charset="0"/>
              <a:buChar char="•"/>
            </a:pPr>
            <a:r>
              <a:rPr lang="en-US" sz="2200" dirty="0"/>
              <a:t>huge volume of small parcels moving on the postal and courier pathways (often away from normal inspection points)</a:t>
            </a:r>
          </a:p>
          <a:p>
            <a:pPr marL="342900" indent="-342900">
              <a:buFont typeface="Arial" panose="020B0604020202020204" pitchFamily="34" charset="0"/>
              <a:buChar char="•"/>
            </a:pPr>
            <a:r>
              <a:rPr lang="en-US" sz="2200" dirty="0"/>
              <a:t>direct sales to consumers who demand rapid delivery</a:t>
            </a:r>
          </a:p>
          <a:p>
            <a:pPr marL="342900" indent="-342900">
              <a:buFont typeface="Arial" panose="020B0604020202020204" pitchFamily="34" charset="0"/>
              <a:buChar char="•"/>
            </a:pPr>
            <a:r>
              <a:rPr lang="en-US" sz="2200" dirty="0"/>
              <a:t>many new, casual or infrequent sellers and buyers</a:t>
            </a:r>
          </a:p>
          <a:p>
            <a:pPr marL="342900" indent="-342900">
              <a:buFont typeface="Arial" panose="020B0604020202020204" pitchFamily="34" charset="0"/>
              <a:buChar char="•"/>
            </a:pPr>
            <a:r>
              <a:rPr lang="en-US" sz="2200" dirty="0"/>
              <a:t>limited information on the content of the parcels</a:t>
            </a:r>
          </a:p>
          <a:p>
            <a:pPr marL="342900" lvl="0" indent="-342900">
              <a:buFont typeface="Arial" panose="020B0604020202020204" pitchFamily="34" charset="0"/>
              <a:buChar char="•"/>
            </a:pPr>
            <a:r>
              <a:rPr lang="en-US" sz="2200" dirty="0">
                <a:solidFill>
                  <a:prstClr val="black"/>
                </a:solidFill>
              </a:rPr>
              <a:t>anonymity of the internet makes it difficult to identify sellers</a:t>
            </a:r>
          </a:p>
          <a:p>
            <a:pPr marL="342900" indent="-342900">
              <a:buFont typeface="Arial" panose="020B0604020202020204" pitchFamily="34" charset="0"/>
              <a:buChar char="•"/>
            </a:pPr>
            <a:r>
              <a:rPr lang="en-US" sz="2200" dirty="0"/>
              <a:t>deliberate misrepresentation and fraud is common</a:t>
            </a:r>
          </a:p>
          <a:p>
            <a:r>
              <a:rPr lang="en-US" sz="2200" dirty="0"/>
              <a:t>-&gt; </a:t>
            </a:r>
            <a:r>
              <a:rPr lang="nl-NL" sz="2400" i="1" dirty="0">
                <a:solidFill>
                  <a:srgbClr val="D52B1E"/>
                </a:solidFill>
              </a:rPr>
              <a:t>Put </a:t>
            </a:r>
            <a:r>
              <a:rPr lang="nl-NL" sz="2400" i="1" dirty="0" err="1">
                <a:solidFill>
                  <a:srgbClr val="D52B1E"/>
                </a:solidFill>
              </a:rPr>
              <a:t>strain</a:t>
            </a:r>
            <a:r>
              <a:rPr lang="nl-NL" sz="2400" i="1" dirty="0">
                <a:solidFill>
                  <a:srgbClr val="D52B1E"/>
                </a:solidFill>
              </a:rPr>
              <a:t> on </a:t>
            </a:r>
            <a:r>
              <a:rPr lang="nl-NL" sz="2400" i="1" dirty="0" err="1">
                <a:solidFill>
                  <a:srgbClr val="D52B1E"/>
                </a:solidFill>
              </a:rPr>
              <a:t>normal</a:t>
            </a:r>
            <a:r>
              <a:rPr lang="nl-NL" sz="2400" i="1" dirty="0">
                <a:solidFill>
                  <a:srgbClr val="D52B1E"/>
                </a:solidFill>
              </a:rPr>
              <a:t> </a:t>
            </a:r>
            <a:r>
              <a:rPr lang="nl-NL" sz="2400" i="1" dirty="0" err="1">
                <a:solidFill>
                  <a:srgbClr val="D52B1E"/>
                </a:solidFill>
              </a:rPr>
              <a:t>phytosanitary</a:t>
            </a:r>
            <a:r>
              <a:rPr lang="nl-NL" sz="2400" i="1" dirty="0">
                <a:solidFill>
                  <a:srgbClr val="D52B1E"/>
                </a:solidFill>
              </a:rPr>
              <a:t> export and import procedures (</a:t>
            </a:r>
            <a:r>
              <a:rPr lang="nl-NL" sz="2400" i="1" dirty="0" err="1">
                <a:solidFill>
                  <a:srgbClr val="D52B1E"/>
                </a:solidFill>
              </a:rPr>
              <a:t>documentary</a:t>
            </a:r>
            <a:r>
              <a:rPr lang="nl-NL" sz="2400" i="1" dirty="0">
                <a:solidFill>
                  <a:srgbClr val="D52B1E"/>
                </a:solidFill>
              </a:rPr>
              <a:t> check, </a:t>
            </a:r>
            <a:r>
              <a:rPr lang="nl-NL" sz="2400" i="1" dirty="0" err="1">
                <a:solidFill>
                  <a:srgbClr val="D52B1E"/>
                </a:solidFill>
              </a:rPr>
              <a:t>physical</a:t>
            </a:r>
            <a:r>
              <a:rPr lang="nl-NL" sz="2400" i="1" dirty="0">
                <a:solidFill>
                  <a:srgbClr val="D52B1E"/>
                </a:solidFill>
              </a:rPr>
              <a:t> </a:t>
            </a:r>
            <a:r>
              <a:rPr lang="nl-NL" sz="2400" i="1" dirty="0" err="1">
                <a:solidFill>
                  <a:srgbClr val="D52B1E"/>
                </a:solidFill>
              </a:rPr>
              <a:t>inspection</a:t>
            </a:r>
            <a:r>
              <a:rPr lang="nl-NL" sz="2400" i="1" dirty="0">
                <a:solidFill>
                  <a:srgbClr val="D52B1E"/>
                </a:solidFill>
              </a:rPr>
              <a:t>, </a:t>
            </a:r>
            <a:r>
              <a:rPr lang="nl-NL" sz="2400" i="1" dirty="0" err="1">
                <a:solidFill>
                  <a:srgbClr val="D52B1E"/>
                </a:solidFill>
              </a:rPr>
              <a:t>testing</a:t>
            </a:r>
            <a:r>
              <a:rPr lang="nl-NL" sz="2400" i="1" dirty="0">
                <a:solidFill>
                  <a:srgbClr val="D52B1E"/>
                </a:solidFill>
              </a:rPr>
              <a:t> etc.)</a:t>
            </a:r>
          </a:p>
          <a:p>
            <a:endParaRPr lang="nl-NL" sz="2400" dirty="0"/>
          </a:p>
          <a:p>
            <a:endParaRPr lang="en-US" sz="2200" dirty="0"/>
          </a:p>
          <a:p>
            <a:endParaRPr lang="en-US" dirty="0"/>
          </a:p>
          <a:p>
            <a:endParaRPr lang="en-IT" dirty="0"/>
          </a:p>
        </p:txBody>
      </p:sp>
      <p:sp>
        <p:nvSpPr>
          <p:cNvPr id="3" name="Title 2">
            <a:extLst>
              <a:ext uri="{FF2B5EF4-FFF2-40B4-BE49-F238E27FC236}">
                <a16:creationId xmlns:a16="http://schemas.microsoft.com/office/drawing/2014/main" id="{0CE68BB7-DD3C-664A-AC9D-74A5FE280DD9}"/>
              </a:ext>
            </a:extLst>
          </p:cNvPr>
          <p:cNvSpPr>
            <a:spLocks noGrp="1"/>
          </p:cNvSpPr>
          <p:nvPr>
            <p:ph type="title"/>
          </p:nvPr>
        </p:nvSpPr>
        <p:spPr>
          <a:xfrm>
            <a:off x="0" y="962145"/>
            <a:ext cx="7112179" cy="769706"/>
          </a:xfrm>
        </p:spPr>
        <p:txBody>
          <a:bodyPr/>
          <a:lstStyle/>
          <a:p>
            <a:r>
              <a:rPr lang="en-GB" sz="3600" b="0" dirty="0">
                <a:solidFill>
                  <a:schemeClr val="tx2"/>
                </a:solidFill>
                <a:latin typeface="+mj-lt"/>
              </a:rPr>
              <a:t>E-commerce challenges</a:t>
            </a:r>
          </a:p>
        </p:txBody>
      </p:sp>
      <p:pic>
        <p:nvPicPr>
          <p:cNvPr id="7" name="Picture 6"/>
          <p:cNvPicPr>
            <a:picLocks noChangeAspect="1"/>
          </p:cNvPicPr>
          <p:nvPr/>
        </p:nvPicPr>
        <p:blipFill>
          <a:blip r:embed="rId3"/>
          <a:stretch>
            <a:fillRect/>
          </a:stretch>
        </p:blipFill>
        <p:spPr>
          <a:xfrm>
            <a:off x="6858000" y="1632700"/>
            <a:ext cx="5078408" cy="4371211"/>
          </a:xfrm>
          <a:prstGeom prst="rect">
            <a:avLst/>
          </a:prstGeom>
        </p:spPr>
      </p:pic>
    </p:spTree>
    <p:extLst>
      <p:ext uri="{BB962C8B-B14F-4D97-AF65-F5344CB8AC3E}">
        <p14:creationId xmlns:p14="http://schemas.microsoft.com/office/powerpoint/2010/main" val="3739418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1371600"/>
            <a:ext cx="8153400" cy="5158107"/>
          </a:xfrm>
          <a:prstGeom prst="rect">
            <a:avLst/>
          </a:prstGeom>
        </p:spPr>
      </p:pic>
      <p:sp>
        <p:nvSpPr>
          <p:cNvPr id="2" name="TextBox 1"/>
          <p:cNvSpPr txBox="1"/>
          <p:nvPr/>
        </p:nvSpPr>
        <p:spPr>
          <a:xfrm>
            <a:off x="-118729" y="734458"/>
            <a:ext cx="6214729" cy="538609"/>
          </a:xfrm>
          <a:prstGeom prst="rect">
            <a:avLst/>
          </a:prstGeom>
        </p:spPr>
        <p:txBody>
          <a:bodyPr wrap="none" lIns="540000" tIns="0" rIns="360000" rtlCol="0" anchor="t" anchorCtr="0">
            <a:spAutoFit/>
          </a:bodyPr>
          <a:lstStyle/>
          <a:p>
            <a:r>
              <a:rPr lang="en-CA" sz="3200" dirty="0">
                <a:solidFill>
                  <a:schemeClr val="tx2"/>
                </a:solidFill>
                <a:latin typeface="+mj-lt"/>
              </a:rPr>
              <a:t>E-commerce supply chain</a:t>
            </a:r>
          </a:p>
        </p:txBody>
      </p:sp>
    </p:spTree>
    <p:extLst>
      <p:ext uri="{BB962C8B-B14F-4D97-AF65-F5344CB8AC3E}">
        <p14:creationId xmlns:p14="http://schemas.microsoft.com/office/powerpoint/2010/main" val="2767597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C2F1E0B-3284-3849-950E-32EC44C1C236}"/>
              </a:ext>
            </a:extLst>
          </p:cNvPr>
          <p:cNvSpPr>
            <a:spLocks noGrp="1"/>
          </p:cNvSpPr>
          <p:nvPr>
            <p:ph type="subTitle" idx="1"/>
          </p:nvPr>
        </p:nvSpPr>
        <p:spPr>
          <a:xfrm>
            <a:off x="0" y="2286000"/>
            <a:ext cx="6553200" cy="3870457"/>
          </a:xfrm>
        </p:spPr>
        <p:txBody>
          <a:bodyPr>
            <a:normAutofit lnSpcReduction="10000"/>
          </a:bodyPr>
          <a:lstStyle/>
          <a:p>
            <a:pPr marL="342900" indent="-342900">
              <a:buFont typeface="Arial" panose="020B0604020202020204" pitchFamily="34" charset="0"/>
              <a:buChar char="•"/>
            </a:pPr>
            <a:r>
              <a:rPr lang="en-US" sz="2200" dirty="0"/>
              <a:t>Infographic video (English with subtitles to all FAO languages)</a:t>
            </a:r>
          </a:p>
          <a:p>
            <a:pPr marL="342900" indent="-342900">
              <a:buFont typeface="Arial" panose="020B0604020202020204" pitchFamily="34" charset="0"/>
              <a:buChar char="•"/>
            </a:pPr>
            <a:r>
              <a:rPr lang="en-US" sz="2200" dirty="0"/>
              <a:t>E-commerce webpage on the International Phytosanitary Portal  (IPP </a:t>
            </a:r>
            <a:r>
              <a:rPr lang="en-US" sz="2200" dirty="0">
                <a:sym typeface="Wingdings" panose="05000000000000000000" pitchFamily="2" charset="2"/>
              </a:rPr>
              <a:t> </a:t>
            </a:r>
            <a:r>
              <a:rPr lang="en-US" sz="2200" dirty="0"/>
              <a:t>Strategic objectives </a:t>
            </a:r>
            <a:r>
              <a:rPr lang="en-US" sz="2200" dirty="0">
                <a:sym typeface="Wingdings" panose="05000000000000000000" pitchFamily="2" charset="2"/>
              </a:rPr>
              <a:t> Plant Health &amp; Safe Trade           E-commerce)  </a:t>
            </a:r>
            <a:endParaRPr lang="en-US" sz="2200" dirty="0"/>
          </a:p>
          <a:p>
            <a:pPr marL="342900" indent="-342900">
              <a:buFont typeface="Arial" panose="020B0604020202020204" pitchFamily="34" charset="0"/>
              <a:buChar char="•"/>
            </a:pPr>
            <a:r>
              <a:rPr lang="en-US" sz="2200" dirty="0"/>
              <a:t>Videos</a:t>
            </a:r>
          </a:p>
          <a:p>
            <a:pPr marL="342900" indent="-342900">
              <a:buFont typeface="Arial" panose="020B0604020202020204" pitchFamily="34" charset="0"/>
              <a:buChar char="•"/>
            </a:pPr>
            <a:r>
              <a:rPr lang="en-US" sz="2200" dirty="0"/>
              <a:t>News stories</a:t>
            </a:r>
          </a:p>
          <a:p>
            <a:pPr marL="342900" indent="-342900">
              <a:buFont typeface="Arial" panose="020B0604020202020204" pitchFamily="34" charset="0"/>
              <a:buChar char="•"/>
            </a:pPr>
            <a:r>
              <a:rPr lang="en-US" sz="2200" dirty="0"/>
              <a:t>Contributed resources</a:t>
            </a:r>
          </a:p>
          <a:p>
            <a:pPr marL="342900" indent="-342900">
              <a:buFont typeface="Arial" panose="020B0604020202020204" pitchFamily="34" charset="0"/>
              <a:buChar char="•"/>
            </a:pPr>
            <a:r>
              <a:rPr lang="en-US" sz="2200" dirty="0"/>
              <a:t>IPPC e-commerce guide</a:t>
            </a:r>
          </a:p>
          <a:p>
            <a:pPr marL="342900" indent="-342900">
              <a:buFont typeface="Arial" panose="020B0604020202020204" pitchFamily="34" charset="0"/>
              <a:buChar char="•"/>
            </a:pPr>
            <a:endParaRPr lang="en-US" dirty="0"/>
          </a:p>
          <a:p>
            <a:endParaRPr lang="en-IT" dirty="0"/>
          </a:p>
        </p:txBody>
      </p:sp>
      <p:sp>
        <p:nvSpPr>
          <p:cNvPr id="2" name="Title 1">
            <a:extLst>
              <a:ext uri="{FF2B5EF4-FFF2-40B4-BE49-F238E27FC236}">
                <a16:creationId xmlns:a16="http://schemas.microsoft.com/office/drawing/2014/main" id="{BF13C2C3-3C27-6748-B8C5-8E7FB4480433}"/>
              </a:ext>
            </a:extLst>
          </p:cNvPr>
          <p:cNvSpPr>
            <a:spLocks noGrp="1"/>
          </p:cNvSpPr>
          <p:nvPr>
            <p:ph type="title"/>
          </p:nvPr>
        </p:nvSpPr>
        <p:spPr>
          <a:xfrm>
            <a:off x="0" y="1159779"/>
            <a:ext cx="9595475" cy="561340"/>
          </a:xfrm>
        </p:spPr>
        <p:txBody>
          <a:bodyPr/>
          <a:lstStyle/>
          <a:p>
            <a:r>
              <a:rPr lang="nl-NL" sz="3200" b="0" dirty="0">
                <a:solidFill>
                  <a:schemeClr val="tx2"/>
                </a:solidFill>
                <a:latin typeface="+mj-lt"/>
              </a:rPr>
              <a:t>IPPC resources on e-commerce</a:t>
            </a:r>
            <a:endParaRPr lang="en-IT" sz="3200" b="0" dirty="0">
              <a:solidFill>
                <a:schemeClr val="tx2"/>
              </a:solidFill>
              <a:latin typeface="+mj-lt"/>
            </a:endParaRPr>
          </a:p>
        </p:txBody>
      </p:sp>
      <p:pic>
        <p:nvPicPr>
          <p:cNvPr id="10" name="Picture Placeholder 9"/>
          <p:cNvPicPr>
            <a:picLocks noGrp="1" noChangeAspect="1"/>
          </p:cNvPicPr>
          <p:nvPr>
            <p:ph type="pic" sz="quarter" idx="10"/>
          </p:nvPr>
        </p:nvPicPr>
        <p:blipFill>
          <a:blip r:embed="rId3"/>
          <a:srcRect l="309" r="309"/>
          <a:stretch>
            <a:fillRect/>
          </a:stretch>
        </p:blipFill>
        <p:spPr>
          <a:xfrm>
            <a:off x="6172200" y="1916840"/>
            <a:ext cx="5600179" cy="3763226"/>
          </a:xfrm>
          <a:prstGeom prst="rect">
            <a:avLst/>
          </a:prstGeom>
        </p:spPr>
      </p:pic>
    </p:spTree>
    <p:extLst>
      <p:ext uri="{BB962C8B-B14F-4D97-AF65-F5344CB8AC3E}">
        <p14:creationId xmlns:p14="http://schemas.microsoft.com/office/powerpoint/2010/main" val="120517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1"/>
            <a:ext cx="7132969" cy="6858001"/>
          </a:xfrm>
          <a:prstGeom prst="rect">
            <a:avLst/>
          </a:prstGeom>
        </p:spPr>
      </p:pic>
      <p:cxnSp>
        <p:nvCxnSpPr>
          <p:cNvPr id="15" name="Straight Connector 14"/>
          <p:cNvCxnSpPr/>
          <p:nvPr/>
        </p:nvCxnSpPr>
        <p:spPr>
          <a:xfrm>
            <a:off x="7108527" y="0"/>
            <a:ext cx="0" cy="6858000"/>
          </a:xfrm>
          <a:prstGeom prst="line">
            <a:avLst/>
          </a:prstGeom>
          <a:ln w="12700"/>
        </p:spPr>
        <p:style>
          <a:lnRef idx="1">
            <a:schemeClr val="accent4"/>
          </a:lnRef>
          <a:fillRef idx="0">
            <a:schemeClr val="accent4"/>
          </a:fillRef>
          <a:effectRef idx="0">
            <a:schemeClr val="accent4"/>
          </a:effectRef>
          <a:fontRef idx="minor">
            <a:schemeClr val="tx1"/>
          </a:fontRef>
        </p:style>
      </p:cxnSp>
      <p:pic>
        <p:nvPicPr>
          <p:cNvPr id="3" name="Picture 2"/>
          <p:cNvPicPr>
            <a:picLocks noChangeAspect="1"/>
          </p:cNvPicPr>
          <p:nvPr/>
        </p:nvPicPr>
        <p:blipFill>
          <a:blip r:embed="rId4"/>
          <a:stretch>
            <a:fillRect/>
          </a:stretch>
        </p:blipFill>
        <p:spPr>
          <a:xfrm>
            <a:off x="7132970" y="-1"/>
            <a:ext cx="5059030" cy="6852960"/>
          </a:xfrm>
          <a:prstGeom prst="rect">
            <a:avLst/>
          </a:prstGeom>
        </p:spPr>
      </p:pic>
    </p:spTree>
    <p:extLst>
      <p:ext uri="{BB962C8B-B14F-4D97-AF65-F5344CB8AC3E}">
        <p14:creationId xmlns:p14="http://schemas.microsoft.com/office/powerpoint/2010/main" val="384116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048000" y="31074"/>
            <a:ext cx="6477000" cy="6253654"/>
          </a:xfrm>
          <a:prstGeom prst="rect">
            <a:avLst/>
          </a:prstGeom>
        </p:spPr>
      </p:pic>
    </p:spTree>
    <p:extLst>
      <p:ext uri="{BB962C8B-B14F-4D97-AF65-F5344CB8AC3E}">
        <p14:creationId xmlns:p14="http://schemas.microsoft.com/office/powerpoint/2010/main" val="1666563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6CAE4D8-B039-0649-BDEF-444210836B94}"/>
              </a:ext>
            </a:extLst>
          </p:cNvPr>
          <p:cNvSpPr>
            <a:spLocks noGrp="1"/>
          </p:cNvSpPr>
          <p:nvPr>
            <p:ph type="subTitle" idx="1"/>
          </p:nvPr>
        </p:nvSpPr>
        <p:spPr>
          <a:xfrm>
            <a:off x="-214731" y="2323264"/>
            <a:ext cx="8124842" cy="4132620"/>
          </a:xfrm>
        </p:spPr>
        <p:txBody>
          <a:bodyPr>
            <a:normAutofit lnSpcReduction="10000"/>
          </a:bodyPr>
          <a:lstStyle/>
          <a:p>
            <a:pPr marL="522900" lvl="1" indent="-342900"/>
            <a:r>
              <a:rPr lang="en-US" sz="2200" dirty="0"/>
              <a:t>identifies key challenges faced by NPPOs</a:t>
            </a:r>
          </a:p>
          <a:p>
            <a:pPr marL="522900" lvl="1" indent="-342900"/>
            <a:r>
              <a:rPr lang="en-US" sz="2200" dirty="0"/>
              <a:t>provides practical guidance for improving cooperation and collaboration with key stakeholders </a:t>
            </a:r>
          </a:p>
          <a:p>
            <a:pPr marL="522900" lvl="1" indent="-342900"/>
            <a:r>
              <a:rPr lang="en-US" sz="2200" dirty="0"/>
              <a:t>highlights pre-border and border activities that NPPOs may use to help mitigate pest risk on postal and courier pathways, how to identify and respond to non-compliance, and the importance of monitoring regulated articles moving on postal and courier pathways </a:t>
            </a:r>
          </a:p>
          <a:p>
            <a:pPr marL="522900" lvl="1" indent="-342900"/>
            <a:r>
              <a:rPr lang="en-US" sz="2200" dirty="0"/>
              <a:t>includes a diagram of a typical e-commerce supply chain </a:t>
            </a:r>
          </a:p>
          <a:p>
            <a:pPr marL="522900" lvl="1" indent="-342900"/>
            <a:r>
              <a:rPr lang="en-US" sz="2200" dirty="0"/>
              <a:t>several country case studies</a:t>
            </a:r>
          </a:p>
          <a:p>
            <a:endParaRPr lang="en-US" dirty="0"/>
          </a:p>
          <a:p>
            <a:endParaRPr lang="en-IT" dirty="0"/>
          </a:p>
        </p:txBody>
      </p:sp>
      <p:sp>
        <p:nvSpPr>
          <p:cNvPr id="3" name="Title 2">
            <a:extLst>
              <a:ext uri="{FF2B5EF4-FFF2-40B4-BE49-F238E27FC236}">
                <a16:creationId xmlns:a16="http://schemas.microsoft.com/office/drawing/2014/main" id="{0CE68BB7-DD3C-664A-AC9D-74A5FE280DD9}"/>
              </a:ext>
            </a:extLst>
          </p:cNvPr>
          <p:cNvSpPr>
            <a:spLocks noGrp="1"/>
          </p:cNvSpPr>
          <p:nvPr>
            <p:ph type="title"/>
          </p:nvPr>
        </p:nvSpPr>
        <p:spPr>
          <a:xfrm>
            <a:off x="0" y="830855"/>
            <a:ext cx="11858422" cy="964894"/>
          </a:xfrm>
        </p:spPr>
        <p:txBody>
          <a:bodyPr/>
          <a:lstStyle/>
          <a:p>
            <a:r>
              <a:rPr lang="nl-NL" sz="3200" b="0" dirty="0">
                <a:solidFill>
                  <a:schemeClr val="tx2"/>
                </a:solidFill>
                <a:latin typeface="+mj-lt"/>
              </a:rPr>
              <a:t>E-commerce: </a:t>
            </a:r>
            <a:r>
              <a:rPr lang="en-US" sz="3200" b="0" dirty="0">
                <a:solidFill>
                  <a:schemeClr val="tx2"/>
                </a:solidFill>
                <a:latin typeface="+mj-lt"/>
              </a:rPr>
              <a:t>A guide to managing the pest risk posed by goods ordered online and distributed through postal and courier pathways</a:t>
            </a:r>
            <a:endParaRPr lang="en-IT" sz="3200" b="0" dirty="0">
              <a:solidFill>
                <a:schemeClr val="tx2"/>
              </a:solidFill>
              <a:latin typeface="+mj-lt"/>
            </a:endParaRPr>
          </a:p>
        </p:txBody>
      </p:sp>
      <p:pic>
        <p:nvPicPr>
          <p:cNvPr id="8" name="Picture Placeholder 7"/>
          <p:cNvPicPr>
            <a:picLocks noGrp="1" noChangeAspect="1"/>
          </p:cNvPicPr>
          <p:nvPr>
            <p:ph type="pic" sz="quarter" idx="10"/>
          </p:nvPr>
        </p:nvPicPr>
        <p:blipFill>
          <a:blip r:embed="rId3"/>
          <a:srcRect l="1129" r="1129"/>
          <a:stretch>
            <a:fillRect/>
          </a:stretch>
        </p:blipFill>
        <p:spPr>
          <a:xfrm>
            <a:off x="8086381" y="2323263"/>
            <a:ext cx="3772041" cy="3961890"/>
          </a:xfrm>
          <a:prstGeom prst="rect">
            <a:avLst/>
          </a:prstGeom>
        </p:spPr>
      </p:pic>
    </p:spTree>
    <p:extLst>
      <p:ext uri="{BB962C8B-B14F-4D97-AF65-F5344CB8AC3E}">
        <p14:creationId xmlns:p14="http://schemas.microsoft.com/office/powerpoint/2010/main" val="1455858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81C2A622-59A0-41E6-9240-403CFA9D9A7E}"/>
              </a:ext>
            </a:extLst>
          </p:cNvPr>
          <p:cNvSpPr>
            <a:spLocks noGrp="1"/>
          </p:cNvSpPr>
          <p:nvPr>
            <p:ph sz="half" idx="1"/>
          </p:nvPr>
        </p:nvSpPr>
        <p:spPr>
          <a:xfrm>
            <a:off x="635000" y="2276475"/>
            <a:ext cx="5774346" cy="3944938"/>
          </a:xfrm>
        </p:spPr>
        <p:txBody>
          <a:bodyPr>
            <a:normAutofit lnSpcReduction="10000"/>
          </a:bodyPr>
          <a:lstStyle/>
          <a:p>
            <a:pPr marL="457200" indent="-457200">
              <a:buAutoNum type="arabicPeriod"/>
            </a:pPr>
            <a:r>
              <a:rPr lang="nl-NL" dirty="0" err="1"/>
              <a:t>Introduction</a:t>
            </a:r>
            <a:r>
              <a:rPr lang="nl-NL" dirty="0"/>
              <a:t> </a:t>
            </a:r>
            <a:r>
              <a:rPr lang="nl-NL" dirty="0" err="1"/>
              <a:t>to</a:t>
            </a:r>
            <a:r>
              <a:rPr lang="nl-NL" dirty="0"/>
              <a:t> e-commerce</a:t>
            </a:r>
          </a:p>
          <a:p>
            <a:pPr marL="457200" indent="-457200">
              <a:buAutoNum type="arabicPeriod"/>
            </a:pPr>
            <a:r>
              <a:rPr lang="nl-NL" dirty="0"/>
              <a:t>Items for sale</a:t>
            </a:r>
          </a:p>
          <a:p>
            <a:pPr marL="457200" indent="-457200">
              <a:buAutoNum type="arabicPeriod"/>
            </a:pPr>
            <a:r>
              <a:rPr lang="nl-NL" dirty="0"/>
              <a:t>E-commerce </a:t>
            </a:r>
            <a:r>
              <a:rPr lang="nl-NL" dirty="0" err="1"/>
              <a:t>supply</a:t>
            </a:r>
            <a:r>
              <a:rPr lang="nl-NL" dirty="0"/>
              <a:t> </a:t>
            </a:r>
            <a:r>
              <a:rPr lang="nl-NL" dirty="0" err="1"/>
              <a:t>chains</a:t>
            </a:r>
            <a:endParaRPr lang="nl-NL" dirty="0"/>
          </a:p>
          <a:p>
            <a:pPr marL="457200" indent="-457200">
              <a:buAutoNum type="arabicPeriod"/>
            </a:pPr>
            <a:r>
              <a:rPr lang="nl-NL" dirty="0" err="1"/>
              <a:t>Payment</a:t>
            </a:r>
            <a:r>
              <a:rPr lang="nl-NL" dirty="0"/>
              <a:t> and dispatch</a:t>
            </a:r>
          </a:p>
          <a:p>
            <a:pPr marL="457200" indent="-457200">
              <a:buAutoNum type="arabicPeriod"/>
            </a:pPr>
            <a:r>
              <a:rPr lang="nl-NL" dirty="0"/>
              <a:t>Transportation and </a:t>
            </a:r>
            <a:r>
              <a:rPr lang="nl-NL" dirty="0" err="1"/>
              <a:t>distribution</a:t>
            </a:r>
            <a:endParaRPr lang="nl-NL" dirty="0"/>
          </a:p>
          <a:p>
            <a:pPr marL="457200" indent="-457200">
              <a:buAutoNum type="arabicPeriod"/>
            </a:pPr>
            <a:r>
              <a:rPr lang="nl-NL" dirty="0"/>
              <a:t>Risk-</a:t>
            </a:r>
            <a:r>
              <a:rPr lang="nl-NL" dirty="0" err="1"/>
              <a:t>based</a:t>
            </a:r>
            <a:r>
              <a:rPr lang="nl-NL" dirty="0"/>
              <a:t> border management</a:t>
            </a:r>
          </a:p>
          <a:p>
            <a:pPr marL="457200" indent="-457200">
              <a:buAutoNum type="arabicPeriod"/>
            </a:pPr>
            <a:r>
              <a:rPr lang="nl-NL" dirty="0"/>
              <a:t>Border operations</a:t>
            </a:r>
          </a:p>
          <a:p>
            <a:pPr marL="457200" indent="-457200">
              <a:buAutoNum type="arabicPeriod"/>
            </a:pPr>
            <a:r>
              <a:rPr lang="nl-NL" dirty="0"/>
              <a:t>Promoting compliance</a:t>
            </a:r>
          </a:p>
          <a:p>
            <a:pPr marL="457200" indent="-457200">
              <a:buAutoNum type="arabicPeriod"/>
            </a:pPr>
            <a:r>
              <a:rPr lang="nl-NL" dirty="0"/>
              <a:t>Case studies</a:t>
            </a:r>
          </a:p>
          <a:p>
            <a:pPr marL="0" indent="0">
              <a:buNone/>
            </a:pPr>
            <a:endParaRPr lang="nl-NL" dirty="0"/>
          </a:p>
          <a:p>
            <a:pPr marL="0" indent="0">
              <a:buNone/>
            </a:pPr>
            <a:endParaRPr lang="nl-NL" dirty="0"/>
          </a:p>
        </p:txBody>
      </p:sp>
      <p:sp>
        <p:nvSpPr>
          <p:cNvPr id="4" name="Titel 3">
            <a:extLst>
              <a:ext uri="{FF2B5EF4-FFF2-40B4-BE49-F238E27FC236}">
                <a16:creationId xmlns:a16="http://schemas.microsoft.com/office/drawing/2014/main" id="{686C0AB3-D3D0-4F77-8336-D951A2F13122}"/>
              </a:ext>
            </a:extLst>
          </p:cNvPr>
          <p:cNvSpPr>
            <a:spLocks noGrp="1"/>
          </p:cNvSpPr>
          <p:nvPr>
            <p:ph type="title"/>
          </p:nvPr>
        </p:nvSpPr>
        <p:spPr>
          <a:xfrm>
            <a:off x="633611" y="880645"/>
            <a:ext cx="10923588" cy="948047"/>
          </a:xfrm>
        </p:spPr>
        <p:txBody>
          <a:bodyPr anchor="b">
            <a:normAutofit/>
          </a:bodyPr>
          <a:lstStyle/>
          <a:p>
            <a:r>
              <a:rPr lang="nl-NL" dirty="0"/>
              <a:t>Content of the guide</a:t>
            </a:r>
          </a:p>
        </p:txBody>
      </p:sp>
      <p:sp>
        <p:nvSpPr>
          <p:cNvPr id="5" name="Tijdelijke aanduiding voor inhoud 4">
            <a:extLst>
              <a:ext uri="{FF2B5EF4-FFF2-40B4-BE49-F238E27FC236}">
                <a16:creationId xmlns:a16="http://schemas.microsoft.com/office/drawing/2014/main" id="{F4DE578F-036C-15CF-B719-0E6FF48019BD}"/>
              </a:ext>
            </a:extLst>
          </p:cNvPr>
          <p:cNvSpPr>
            <a:spLocks noGrp="1"/>
          </p:cNvSpPr>
          <p:nvPr>
            <p:ph sz="half" idx="2"/>
          </p:nvPr>
        </p:nvSpPr>
        <p:spPr/>
        <p:txBody>
          <a:bodyPr/>
          <a:lstStyle/>
          <a:p>
            <a:endParaRPr lang="nl-NL" dirty="0"/>
          </a:p>
        </p:txBody>
      </p:sp>
      <p:pic>
        <p:nvPicPr>
          <p:cNvPr id="6" name="Afbeelding 5">
            <a:extLst>
              <a:ext uri="{FF2B5EF4-FFF2-40B4-BE49-F238E27FC236}">
                <a16:creationId xmlns:a16="http://schemas.microsoft.com/office/drawing/2014/main" id="{CDFCA563-5EAE-DD96-9BE6-5FC672222259}"/>
              </a:ext>
            </a:extLst>
          </p:cNvPr>
          <p:cNvPicPr>
            <a:picLocks noChangeAspect="1"/>
          </p:cNvPicPr>
          <p:nvPr/>
        </p:nvPicPr>
        <p:blipFill>
          <a:blip r:embed="rId2"/>
          <a:stretch>
            <a:fillRect/>
          </a:stretch>
        </p:blipFill>
        <p:spPr>
          <a:xfrm>
            <a:off x="6954482" y="432861"/>
            <a:ext cx="4227944" cy="5992277"/>
          </a:xfrm>
          <a:prstGeom prst="rect">
            <a:avLst/>
          </a:prstGeom>
        </p:spPr>
      </p:pic>
    </p:spTree>
    <p:extLst>
      <p:ext uri="{BB962C8B-B14F-4D97-AF65-F5344CB8AC3E}">
        <p14:creationId xmlns:p14="http://schemas.microsoft.com/office/powerpoint/2010/main" val="2399679745"/>
      </p:ext>
    </p:extLst>
  </p:cSld>
  <p:clrMapOvr>
    <a:masterClrMapping/>
  </p:clrMapOvr>
</p:sld>
</file>

<file path=ppt/theme/theme1.xml><?xml version="1.0" encoding="utf-8"?>
<a:theme xmlns:a="http://schemas.openxmlformats.org/drawingml/2006/main" name="LNV-NVWA - Sjabloon 16x9 Hemelblauw">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gels - hemelblauw.potx" id="{086ADAB2-FC68-4189-B096-A89071E8286C}" vid="{F461A287-139A-4D96-A0A7-0A2DE0BDD139}"/>
    </a:ext>
  </a:extLst>
</a:theme>
</file>

<file path=ppt/theme/theme2.xml><?xml version="1.0" encoding="utf-8"?>
<a:theme xmlns:a="http://schemas.openxmlformats.org/drawingml/2006/main" name="1_LNV-NVWA - Sjabloon 16x9 Hemelblauw">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8" id="{516FC4C0-7E16-F44A-BD94-4C7B523422C0}" vid="{6A235936-EE95-9D46-B52C-35EC873EF684}"/>
    </a:ext>
  </a:extLst>
</a:theme>
</file>

<file path=ppt/theme/theme3.xml><?xml version="1.0" encoding="utf-8"?>
<a:theme xmlns:a="http://schemas.openxmlformats.org/drawingml/2006/main" name="2_LNV-NVWA - Sjabloon 16x9 Hemelblauw">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BC0F76A0-3BB3-43A0-8E46-9C04AAFA5DC8}" vid="{A7EB6C3C-DD32-416B-BEC5-372C0DD34307}"/>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4bde8109-f994-4a60-a1d3-5c95e2ff3620}" enabled="1" method="Privileged" siteId="{1321633e-f6b9-44e2-a44f-59b9d264ecb7}" contentBits="0" removed="0"/>
</clbl:labelList>
</file>

<file path=docProps/app.xml><?xml version="1.0" encoding="utf-8"?>
<Properties xmlns="http://schemas.openxmlformats.org/officeDocument/2006/extended-properties" xmlns:vt="http://schemas.openxmlformats.org/officeDocument/2006/docPropsVTypes">
  <Template>Engels - hemelblauw</Template>
  <TotalTime>697</TotalTime>
  <Words>990</Words>
  <Application>Microsoft Office PowerPoint</Application>
  <PresentationFormat>Breedbeeld</PresentationFormat>
  <Paragraphs>76</Paragraphs>
  <Slides>10</Slides>
  <Notes>6</Notes>
  <HiddenSlides>0</HiddenSlides>
  <MMClips>0</MMClips>
  <ScaleCrop>false</ScaleCrop>
  <HeadingPairs>
    <vt:vector size="6" baseType="variant">
      <vt:variant>
        <vt:lpstr>Gebruikte lettertypen</vt:lpstr>
      </vt:variant>
      <vt:variant>
        <vt:i4>5</vt:i4>
      </vt:variant>
      <vt:variant>
        <vt:lpstr>Thema</vt:lpstr>
      </vt:variant>
      <vt:variant>
        <vt:i4>3</vt:i4>
      </vt:variant>
      <vt:variant>
        <vt:lpstr>Diatitels</vt:lpstr>
      </vt:variant>
      <vt:variant>
        <vt:i4>10</vt:i4>
      </vt:variant>
    </vt:vector>
  </HeadingPairs>
  <TitlesOfParts>
    <vt:vector size="18" baseType="lpstr">
      <vt:lpstr>.AppleSystemUIFont</vt:lpstr>
      <vt:lpstr>Arial</vt:lpstr>
      <vt:lpstr>Calibri</vt:lpstr>
      <vt:lpstr>Verdana</vt:lpstr>
      <vt:lpstr>Wingdings</vt:lpstr>
      <vt:lpstr>LNV-NVWA - Sjabloon 16x9 Hemelblauw</vt:lpstr>
      <vt:lpstr>1_LNV-NVWA - Sjabloon 16x9 Hemelblauw</vt:lpstr>
      <vt:lpstr>2_LNV-NVWA - Sjabloon 16x9 Hemelblauw</vt:lpstr>
      <vt:lpstr>The IPPC Guide on E-commerce</vt:lpstr>
      <vt:lpstr>What is e-commerce?</vt:lpstr>
      <vt:lpstr>E-commerce challenges</vt:lpstr>
      <vt:lpstr>PowerPoint-presentatie</vt:lpstr>
      <vt:lpstr>IPPC resources on e-commerce</vt:lpstr>
      <vt:lpstr>PowerPoint-presentatie</vt:lpstr>
      <vt:lpstr>PowerPoint-presentatie</vt:lpstr>
      <vt:lpstr>E-commerce: A guide to managing the pest risk posed by goods ordered online and distributed through postal and courier pathways</vt:lpstr>
      <vt:lpstr>Content of the guide</vt:lpstr>
      <vt:lpstr>Thank you</vt:lpstr>
    </vt:vector>
  </TitlesOfParts>
  <Company>Ministerie van Economische Zaken en Klimaat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Bruin, G.M.E. de (Linda)</dc:creator>
  <cp:lastModifiedBy>Geuze, ir. T. (Thorwald)</cp:lastModifiedBy>
  <cp:revision>21</cp:revision>
  <dcterms:created xsi:type="dcterms:W3CDTF">2024-08-09T11:33:34Z</dcterms:created>
  <dcterms:modified xsi:type="dcterms:W3CDTF">2025-11-14T12:38:15Z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bde8109-f994-4a60-a1d3-5c95e2ff3620_Enabled">
    <vt:lpwstr>true</vt:lpwstr>
  </property>
  <property fmtid="{D5CDD505-2E9C-101B-9397-08002B2CF9AE}" pid="3" name="MSIP_Label_4bde8109-f994-4a60-a1d3-5c95e2ff3620_SetDate">
    <vt:lpwstr>2022-09-01T10:13:04Z</vt:lpwstr>
  </property>
  <property fmtid="{D5CDD505-2E9C-101B-9397-08002B2CF9AE}" pid="4" name="MSIP_Label_4bde8109-f994-4a60-a1d3-5c95e2ff3620_Method">
    <vt:lpwstr>Privileged</vt:lpwstr>
  </property>
  <property fmtid="{D5CDD505-2E9C-101B-9397-08002B2CF9AE}" pid="5" name="MSIP_Label_4bde8109-f994-4a60-a1d3-5c95e2ff3620_Name">
    <vt:lpwstr>FLPubliek</vt:lpwstr>
  </property>
  <property fmtid="{D5CDD505-2E9C-101B-9397-08002B2CF9AE}" pid="6" name="MSIP_Label_4bde8109-f994-4a60-a1d3-5c95e2ff3620_SiteId">
    <vt:lpwstr>1321633e-f6b9-44e2-a44f-59b9d264ecb7</vt:lpwstr>
  </property>
  <property fmtid="{D5CDD505-2E9C-101B-9397-08002B2CF9AE}" pid="7" name="MSIP_Label_4bde8109-f994-4a60-a1d3-5c95e2ff3620_ActionId">
    <vt:lpwstr>673f20ff-6f6d-4637-8d08-850bd875a2e4</vt:lpwstr>
  </property>
  <property fmtid="{D5CDD505-2E9C-101B-9397-08002B2CF9AE}" pid="8" name="MSIP_Label_4bde8109-f994-4a60-a1d3-5c95e2ff3620_ContentBits">
    <vt:lpwstr>0</vt:lpwstr>
  </property>
</Properties>
</file>