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672" r:id="rId2"/>
    <p:sldMasterId id="2147483686" r:id="rId3"/>
    <p:sldMasterId id="2147483698" r:id="rId4"/>
    <p:sldMasterId id="2147483688" r:id="rId5"/>
    <p:sldMasterId id="2147483696" r:id="rId6"/>
    <p:sldMasterId id="2147483690" r:id="rId7"/>
  </p:sldMasterIdLst>
  <p:sldIdLst>
    <p:sldId id="286" r:id="rId8"/>
    <p:sldId id="322" r:id="rId9"/>
    <p:sldId id="300" r:id="rId10"/>
    <p:sldId id="301" r:id="rId11"/>
    <p:sldId id="302" r:id="rId12"/>
    <p:sldId id="299" r:id="rId13"/>
    <p:sldId id="303" r:id="rId14"/>
    <p:sldId id="318" r:id="rId15"/>
    <p:sldId id="305" r:id="rId16"/>
    <p:sldId id="306" r:id="rId17"/>
    <p:sldId id="307" r:id="rId18"/>
    <p:sldId id="309" r:id="rId19"/>
    <p:sldId id="308" r:id="rId20"/>
    <p:sldId id="323" r:id="rId21"/>
    <p:sldId id="320" r:id="rId22"/>
    <p:sldId id="310" r:id="rId23"/>
    <p:sldId id="321" r:id="rId24"/>
    <p:sldId id="298" r:id="rId25"/>
    <p:sldId id="311" r:id="rId26"/>
    <p:sldId id="312" r:id="rId27"/>
    <p:sldId id="313" r:id="rId28"/>
    <p:sldId id="314" r:id="rId29"/>
    <p:sldId id="315" r:id="rId30"/>
    <p:sldId id="317" r:id="rId31"/>
    <p:sldId id="319" r:id="rId32"/>
    <p:sldId id="294" r:id="rId33"/>
    <p:sldId id="29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75B952"/>
    <a:srgbClr val="2269AA"/>
    <a:srgbClr val="F9DF79"/>
    <a:srgbClr val="E2EDD9"/>
    <a:srgbClr val="BADCA8"/>
    <a:srgbClr val="FFCC36"/>
    <a:srgbClr val="BFBFBF"/>
    <a:srgbClr val="2644A7"/>
    <a:srgbClr val="D2A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m-fs-03v\AG\Kaminski\eigenes\Passagierkontrollen\Beanstandungen%20Berichte\251023_Anl_Passagierbeanstandungen%20DE%202023+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m-fs-03v\AG\Kaminski\eigenes\Passagierkontrollen\Beanstandungen%20Berichte\251023_Anl_Passagierbeanstandungen%20DE%202023+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m-fs-03v\AG\Kaminski\eigenes\Passagierkontrollen\Beanstandungen%20Berichte\251023_Anl_Passagierbeanstandungen%20DE%202023+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m-fs-03v\AG\Kaminski\eigenes\Passagierkontrollen\Beanstandungen%20Berichte\251023_Anl_Passagierbeanstandungen%20DE%202023+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m-fs-03v\AG\Kaminski\eigenes\Passagierkontrollen\Beanstandungen%20Berichte\251023_Anl_Passagierbeanstandungen%20DE%202023+20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bm-fs-03v\AG\Kaminski\eigenes\Passagierkontrollen\Beanstandungen%20Berichte\251023_Anl_Passagierbeanstandungen%20DE%202023+20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m-fs-03v\AG\Kaminski\eigenes\Passagierkontrollen\Beanstandungen%20Berichte\251023_Anl_Passagierbeanstandungen%20DE%202023+20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disembarking</a:t>
            </a:r>
            <a:r>
              <a:rPr lang="de-DE" baseline="0" dirty="0"/>
              <a:t> </a:t>
            </a:r>
            <a:r>
              <a:rPr lang="de-DE" baseline="0" dirty="0" err="1"/>
              <a:t>passengers</a:t>
            </a:r>
            <a:endParaRPr lang="de-DE" baseline="0" dirty="0"/>
          </a:p>
          <a:p>
            <a:pPr>
              <a:defRPr/>
            </a:pPr>
            <a:r>
              <a:rPr lang="de-DE" baseline="0" dirty="0" err="1"/>
              <a:t>from</a:t>
            </a:r>
            <a:r>
              <a:rPr lang="de-DE" baseline="0" dirty="0"/>
              <a:t> Third Countries at German Airports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Overview!$B$56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CC00">
                <a:alpha val="45882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5B9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A63-4691-8959-4823F6E9D5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Overview!$F$28</c:f>
              <c:numCache>
                <c:formatCode>#,##0_ ;\-#,##0\ </c:formatCode>
                <c:ptCount val="1"/>
                <c:pt idx="0">
                  <c:v>38338776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0D-45E8-887B-30EBD02B35EA}"/>
            </c:ext>
          </c:extLst>
        </c:ser>
        <c:ser>
          <c:idx val="1"/>
          <c:order val="1"/>
          <c:tx>
            <c:strRef>
              <c:f>Overview!$C$56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Overview!$G$28</c:f>
              <c:numCache>
                <c:formatCode>#,##0_ ;\-#,##0\ </c:formatCode>
                <c:ptCount val="1"/>
                <c:pt idx="0">
                  <c:v>41315402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0D-45E8-887B-30EBD02B3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0542847"/>
        <c:axId val="1050543807"/>
      </c:barChart>
      <c:catAx>
        <c:axId val="10505428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50543807"/>
        <c:crosses val="autoZero"/>
        <c:auto val="1"/>
        <c:lblAlgn val="ctr"/>
        <c:lblOffset val="100"/>
        <c:noMultiLvlLbl val="0"/>
      </c:catAx>
      <c:valAx>
        <c:axId val="105054380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50542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Number of Interceptions </a:t>
            </a:r>
            <a:r>
              <a:rPr lang="de-DE" baseline="0"/>
              <a:t>at German Airports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Overview!$B$56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2269A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Overview!$B$28</c:f>
              <c:numCache>
                <c:formatCode>#,##0_ ;\-#,##0\ </c:formatCode>
                <c:ptCount val="1"/>
                <c:pt idx="0">
                  <c:v>3625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31-4B6D-AEB4-ED5CD3068CAB}"/>
            </c:ext>
          </c:extLst>
        </c:ser>
        <c:ser>
          <c:idx val="1"/>
          <c:order val="1"/>
          <c:tx>
            <c:strRef>
              <c:f>Overview!$C$56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Overview!$C$28</c:f>
              <c:numCache>
                <c:formatCode>#,##0_ ;\-#,##0\ </c:formatCode>
                <c:ptCount val="1"/>
                <c:pt idx="0">
                  <c:v>5087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31-4B6D-AEB4-ED5CD3068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0542847"/>
        <c:axId val="1050543807"/>
      </c:barChart>
      <c:catAx>
        <c:axId val="10505428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50543807"/>
        <c:crosses val="autoZero"/>
        <c:auto val="1"/>
        <c:lblAlgn val="ctr"/>
        <c:lblOffset val="100"/>
        <c:noMultiLvlLbl val="0"/>
      </c:catAx>
      <c:valAx>
        <c:axId val="105054380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50542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sz="1800" b="1">
                <a:solidFill>
                  <a:schemeClr val="tx1"/>
                </a:solidFill>
              </a:rPr>
              <a:t>TOP 10 Countries of Origin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Overview!$J$4</c:f>
              <c:strCache>
                <c:ptCount val="1"/>
                <c:pt idx="0">
                  <c:v>No. of interceptions 2023</c:v>
                </c:pt>
              </c:strCache>
            </c:strRef>
          </c:tx>
          <c:spPr>
            <a:solidFill>
              <a:srgbClr val="2269AA"/>
            </a:solidFill>
            <a:ln>
              <a:noFill/>
            </a:ln>
            <a:effectLst/>
          </c:spPr>
          <c:invertIfNegative val="0"/>
          <c:cat>
            <c:strRef>
              <c:f>Overview!$I$5:$I$14</c:f>
              <c:strCache>
                <c:ptCount val="10"/>
                <c:pt idx="0">
                  <c:v>Türkiye</c:v>
                </c:pt>
                <c:pt idx="1">
                  <c:v>Vietnam</c:v>
                </c:pt>
                <c:pt idx="2">
                  <c:v>Albania</c:v>
                </c:pt>
                <c:pt idx="3">
                  <c:v>Thailand</c:v>
                </c:pt>
                <c:pt idx="4">
                  <c:v>Kosovo</c:v>
                </c:pt>
                <c:pt idx="5">
                  <c:v>Egypt</c:v>
                </c:pt>
                <c:pt idx="6">
                  <c:v>North Macedonia</c:v>
                </c:pt>
                <c:pt idx="7">
                  <c:v>Armenia</c:v>
                </c:pt>
                <c:pt idx="8">
                  <c:v>Morocco</c:v>
                </c:pt>
                <c:pt idx="9">
                  <c:v>Lebanon</c:v>
                </c:pt>
              </c:strCache>
            </c:strRef>
          </c:cat>
          <c:val>
            <c:numRef>
              <c:f>Overview!$J$5:$J$14</c:f>
              <c:numCache>
                <c:formatCode>General</c:formatCode>
                <c:ptCount val="10"/>
                <c:pt idx="0">
                  <c:v>1294</c:v>
                </c:pt>
                <c:pt idx="1">
                  <c:v>530</c:v>
                </c:pt>
                <c:pt idx="2">
                  <c:v>123</c:v>
                </c:pt>
                <c:pt idx="3">
                  <c:v>204</c:v>
                </c:pt>
                <c:pt idx="4">
                  <c:v>62</c:v>
                </c:pt>
                <c:pt idx="5">
                  <c:v>116</c:v>
                </c:pt>
                <c:pt idx="6">
                  <c:v>120</c:v>
                </c:pt>
                <c:pt idx="7">
                  <c:v>51</c:v>
                </c:pt>
                <c:pt idx="8">
                  <c:v>24</c:v>
                </c:pt>
                <c:pt idx="9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5C-437B-A33E-A3C8DBE6C2D7}"/>
            </c:ext>
          </c:extLst>
        </c:ser>
        <c:ser>
          <c:idx val="1"/>
          <c:order val="1"/>
          <c:tx>
            <c:strRef>
              <c:f>Overview!$K$4</c:f>
              <c:strCache>
                <c:ptCount val="1"/>
                <c:pt idx="0">
                  <c:v>No. of interceptions 2024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cat>
            <c:strRef>
              <c:f>Overview!$I$5:$I$14</c:f>
              <c:strCache>
                <c:ptCount val="10"/>
                <c:pt idx="0">
                  <c:v>Türkiye</c:v>
                </c:pt>
                <c:pt idx="1">
                  <c:v>Vietnam</c:v>
                </c:pt>
                <c:pt idx="2">
                  <c:v>Albania</c:v>
                </c:pt>
                <c:pt idx="3">
                  <c:v>Thailand</c:v>
                </c:pt>
                <c:pt idx="4">
                  <c:v>Kosovo</c:v>
                </c:pt>
                <c:pt idx="5">
                  <c:v>Egypt</c:v>
                </c:pt>
                <c:pt idx="6">
                  <c:v>North Macedonia</c:v>
                </c:pt>
                <c:pt idx="7">
                  <c:v>Armenia</c:v>
                </c:pt>
                <c:pt idx="8">
                  <c:v>Morocco</c:v>
                </c:pt>
                <c:pt idx="9">
                  <c:v>Lebanon</c:v>
                </c:pt>
              </c:strCache>
            </c:strRef>
          </c:cat>
          <c:val>
            <c:numRef>
              <c:f>Overview!$K$5:$K$14</c:f>
              <c:numCache>
                <c:formatCode>General</c:formatCode>
                <c:ptCount val="10"/>
                <c:pt idx="0">
                  <c:v>2288</c:v>
                </c:pt>
                <c:pt idx="1">
                  <c:v>412</c:v>
                </c:pt>
                <c:pt idx="2">
                  <c:v>297</c:v>
                </c:pt>
                <c:pt idx="3">
                  <c:v>204</c:v>
                </c:pt>
                <c:pt idx="4">
                  <c:v>189</c:v>
                </c:pt>
                <c:pt idx="5">
                  <c:v>160</c:v>
                </c:pt>
                <c:pt idx="6">
                  <c:v>158</c:v>
                </c:pt>
                <c:pt idx="7">
                  <c:v>105</c:v>
                </c:pt>
                <c:pt idx="8">
                  <c:v>90</c:v>
                </c:pt>
                <c:pt idx="9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5C-437B-A33E-A3C8DBE6C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5290064"/>
        <c:axId val="1425287184"/>
      </c:barChart>
      <c:catAx>
        <c:axId val="1425290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25287184"/>
        <c:crosses val="autoZero"/>
        <c:auto val="1"/>
        <c:lblAlgn val="ctr"/>
        <c:lblOffset val="100"/>
        <c:noMultiLvlLbl val="0"/>
      </c:catAx>
      <c:valAx>
        <c:axId val="1425287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2529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sz="1800" b="1" dirty="0" err="1">
                <a:solidFill>
                  <a:schemeClr val="tx1"/>
                </a:solidFill>
              </a:rPr>
              <a:t>Reasons</a:t>
            </a:r>
            <a:r>
              <a:rPr lang="de-DE" sz="1800" b="1" dirty="0">
                <a:solidFill>
                  <a:schemeClr val="tx1"/>
                </a:solidFill>
              </a:rPr>
              <a:t> </a:t>
            </a:r>
            <a:r>
              <a:rPr lang="de-DE" sz="1800" b="1" dirty="0" err="1">
                <a:solidFill>
                  <a:schemeClr val="tx1"/>
                </a:solidFill>
              </a:rPr>
              <a:t>for</a:t>
            </a:r>
            <a:r>
              <a:rPr lang="de-DE" sz="1800" b="1" dirty="0">
                <a:solidFill>
                  <a:schemeClr val="tx1"/>
                </a:solidFill>
              </a:rPr>
              <a:t> </a:t>
            </a:r>
            <a:r>
              <a:rPr lang="de-DE" sz="1800" b="1" dirty="0" err="1">
                <a:solidFill>
                  <a:schemeClr val="tx1"/>
                </a:solidFill>
              </a:rPr>
              <a:t>refusal</a:t>
            </a:r>
            <a:r>
              <a:rPr lang="de-DE" sz="1800" b="1" dirty="0">
                <a:solidFill>
                  <a:schemeClr val="tx1"/>
                </a:solidFill>
              </a:rPr>
              <a:t> </a:t>
            </a:r>
            <a:br>
              <a:rPr lang="de-DE" sz="1800" b="1" dirty="0">
                <a:solidFill>
                  <a:schemeClr val="tx1"/>
                </a:solidFill>
              </a:rPr>
            </a:br>
            <a:r>
              <a:rPr lang="de-DE" sz="1800" b="1" dirty="0">
                <a:solidFill>
                  <a:schemeClr val="tx1"/>
                </a:solidFill>
              </a:rPr>
              <a:t>in passenger </a:t>
            </a:r>
            <a:r>
              <a:rPr lang="de-DE" sz="1800" b="1" dirty="0" err="1">
                <a:solidFill>
                  <a:schemeClr val="tx1"/>
                </a:solidFill>
              </a:rPr>
              <a:t>controls</a:t>
            </a:r>
            <a:endParaRPr lang="de-DE" sz="1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6866638200502496"/>
          <c:y val="1.60524869979068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Overview!$N$4</c:f>
              <c:strCache>
                <c:ptCount val="1"/>
                <c:pt idx="0">
                  <c:v>No. of interceptions 2023</c:v>
                </c:pt>
              </c:strCache>
            </c:strRef>
          </c:tx>
          <c:spPr>
            <a:solidFill>
              <a:srgbClr val="2269AA"/>
            </a:solidFill>
            <a:ln>
              <a:noFill/>
            </a:ln>
            <a:effectLst/>
          </c:spPr>
          <c:invertIfNegative val="0"/>
          <c:cat>
            <c:strRef>
              <c:f>Overview!$M$5:$M$7</c:f>
              <c:strCache>
                <c:ptCount val="3"/>
                <c:pt idx="0">
                  <c:v>Phytosanitary certificate missing</c:v>
                </c:pt>
                <c:pt idx="1">
                  <c:v>Prohibited for import</c:v>
                </c:pt>
                <c:pt idx="2">
                  <c:v>unknown</c:v>
                </c:pt>
              </c:strCache>
            </c:strRef>
          </c:cat>
          <c:val>
            <c:numRef>
              <c:f>Overview!$N$5:$N$7</c:f>
              <c:numCache>
                <c:formatCode>#,##0</c:formatCode>
                <c:ptCount val="3"/>
                <c:pt idx="0">
                  <c:v>3544</c:v>
                </c:pt>
                <c:pt idx="1">
                  <c:v>80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E7-401A-A546-7112CFF4EF77}"/>
            </c:ext>
          </c:extLst>
        </c:ser>
        <c:ser>
          <c:idx val="1"/>
          <c:order val="1"/>
          <c:tx>
            <c:strRef>
              <c:f>Overview!$O$4</c:f>
              <c:strCache>
                <c:ptCount val="1"/>
                <c:pt idx="0">
                  <c:v>No. of interceptions 2024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cat>
            <c:strRef>
              <c:f>Overview!$M$5:$M$7</c:f>
              <c:strCache>
                <c:ptCount val="3"/>
                <c:pt idx="0">
                  <c:v>Phytosanitary certificate missing</c:v>
                </c:pt>
                <c:pt idx="1">
                  <c:v>Prohibited for import</c:v>
                </c:pt>
                <c:pt idx="2">
                  <c:v>unknown</c:v>
                </c:pt>
              </c:strCache>
            </c:strRef>
          </c:cat>
          <c:val>
            <c:numRef>
              <c:f>Overview!$O$5:$O$7</c:f>
              <c:numCache>
                <c:formatCode>#,##0</c:formatCode>
                <c:ptCount val="3"/>
                <c:pt idx="0">
                  <c:v>4962</c:v>
                </c:pt>
                <c:pt idx="1">
                  <c:v>125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E7-401A-A546-7112CFF4E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4737968"/>
        <c:axId val="1424749968"/>
      </c:barChart>
      <c:catAx>
        <c:axId val="142473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24749968"/>
        <c:crosses val="autoZero"/>
        <c:auto val="1"/>
        <c:lblAlgn val="ctr"/>
        <c:lblOffset val="100"/>
        <c:noMultiLvlLbl val="0"/>
      </c:catAx>
      <c:valAx>
        <c:axId val="142474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2473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sz="1800" b="1" dirty="0" err="1">
                <a:solidFill>
                  <a:schemeClr val="tx1"/>
                </a:solidFill>
              </a:rPr>
              <a:t>Intercepted</a:t>
            </a:r>
            <a:r>
              <a:rPr lang="de-DE" sz="1800" b="1" dirty="0">
                <a:solidFill>
                  <a:schemeClr val="tx1"/>
                </a:solidFill>
              </a:rPr>
              <a:t> </a:t>
            </a:r>
            <a:r>
              <a:rPr lang="de-DE" sz="1800" b="1" dirty="0" err="1">
                <a:solidFill>
                  <a:schemeClr val="tx1"/>
                </a:solidFill>
              </a:rPr>
              <a:t>commodity</a:t>
            </a:r>
            <a:r>
              <a:rPr lang="de-DE" sz="1800" b="1" dirty="0">
                <a:solidFill>
                  <a:schemeClr val="tx1"/>
                </a:solidFill>
              </a:rPr>
              <a:t> </a:t>
            </a:r>
            <a:r>
              <a:rPr lang="de-DE" sz="1800" b="1" dirty="0" err="1">
                <a:solidFill>
                  <a:schemeClr val="tx1"/>
                </a:solidFill>
              </a:rPr>
              <a:t>groups</a:t>
            </a:r>
            <a:endParaRPr lang="de-DE" sz="1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Overview!$R$4</c:f>
              <c:strCache>
                <c:ptCount val="1"/>
                <c:pt idx="0">
                  <c:v>No. of commodity positions 2023</c:v>
                </c:pt>
              </c:strCache>
            </c:strRef>
          </c:tx>
          <c:spPr>
            <a:solidFill>
              <a:srgbClr val="2269AA"/>
            </a:solidFill>
            <a:ln>
              <a:noFill/>
            </a:ln>
            <a:effectLst/>
          </c:spPr>
          <c:invertIfNegative val="0"/>
          <c:cat>
            <c:strRef>
              <c:f>Overview!$Q$5:$Q$12</c:f>
              <c:strCache>
                <c:ptCount val="8"/>
                <c:pt idx="0">
                  <c:v>Fruit, vegetables, leafy vegetables (fresh)</c:v>
                </c:pt>
                <c:pt idx="1">
                  <c:v>Plants and parts of plants for planting</c:v>
                </c:pt>
                <c:pt idx="2">
                  <c:v>Seeds</c:v>
                </c:pt>
                <c:pt idx="3">
                  <c:v>Plant parts for decoration purposes (fresh)</c:v>
                </c:pt>
                <c:pt idx="4">
                  <c:v>Wood</c:v>
                </c:pt>
                <c:pt idx="5">
                  <c:v>Soil and growing medium</c:v>
                </c:pt>
                <c:pt idx="6">
                  <c:v>Bark</c:v>
                </c:pt>
                <c:pt idx="7">
                  <c:v>unknown</c:v>
                </c:pt>
              </c:strCache>
            </c:strRef>
          </c:cat>
          <c:val>
            <c:numRef>
              <c:f>Overview!$R$5:$R$12</c:f>
              <c:numCache>
                <c:formatCode>#,##0</c:formatCode>
                <c:ptCount val="8"/>
                <c:pt idx="0">
                  <c:v>3479</c:v>
                </c:pt>
                <c:pt idx="1">
                  <c:v>136</c:v>
                </c:pt>
                <c:pt idx="2">
                  <c:v>81</c:v>
                </c:pt>
                <c:pt idx="3">
                  <c:v>115</c:v>
                </c:pt>
                <c:pt idx="4">
                  <c:v>0</c:v>
                </c:pt>
                <c:pt idx="5">
                  <c:v>6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7-4998-9BD8-95A4170863CC}"/>
            </c:ext>
          </c:extLst>
        </c:ser>
        <c:ser>
          <c:idx val="1"/>
          <c:order val="1"/>
          <c:tx>
            <c:strRef>
              <c:f>Overview!$S$4</c:f>
              <c:strCache>
                <c:ptCount val="1"/>
                <c:pt idx="0">
                  <c:v>No. of commodity positions 2024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cat>
            <c:strRef>
              <c:f>Overview!$Q$5:$Q$12</c:f>
              <c:strCache>
                <c:ptCount val="8"/>
                <c:pt idx="0">
                  <c:v>Fruit, vegetables, leafy vegetables (fresh)</c:v>
                </c:pt>
                <c:pt idx="1">
                  <c:v>Plants and parts of plants for planting</c:v>
                </c:pt>
                <c:pt idx="2">
                  <c:v>Seeds</c:v>
                </c:pt>
                <c:pt idx="3">
                  <c:v>Plant parts for decoration purposes (fresh)</c:v>
                </c:pt>
                <c:pt idx="4">
                  <c:v>Wood</c:v>
                </c:pt>
                <c:pt idx="5">
                  <c:v>Soil and growing medium</c:v>
                </c:pt>
                <c:pt idx="6">
                  <c:v>Bark</c:v>
                </c:pt>
                <c:pt idx="7">
                  <c:v>unknown</c:v>
                </c:pt>
              </c:strCache>
            </c:strRef>
          </c:cat>
          <c:val>
            <c:numRef>
              <c:f>Overview!$S$5:$S$12</c:f>
              <c:numCache>
                <c:formatCode>#,##0</c:formatCode>
                <c:ptCount val="8"/>
                <c:pt idx="0">
                  <c:v>4720</c:v>
                </c:pt>
                <c:pt idx="1">
                  <c:v>286</c:v>
                </c:pt>
                <c:pt idx="2">
                  <c:v>89</c:v>
                </c:pt>
                <c:pt idx="3">
                  <c:v>52</c:v>
                </c:pt>
                <c:pt idx="4">
                  <c:v>10</c:v>
                </c:pt>
                <c:pt idx="5">
                  <c:v>10</c:v>
                </c:pt>
                <c:pt idx="6">
                  <c:v>3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F7-4998-9BD8-95A417086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4740368"/>
        <c:axId val="1424740848"/>
      </c:barChart>
      <c:catAx>
        <c:axId val="1424740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24740848"/>
        <c:crosses val="autoZero"/>
        <c:auto val="1"/>
        <c:lblAlgn val="ctr"/>
        <c:lblOffset val="100"/>
        <c:noMultiLvlLbl val="0"/>
      </c:catAx>
      <c:valAx>
        <c:axId val="1424740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2474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Total quantities of intercepted goods [kg]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Overview!$B$56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Overview!$B$56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Overview!$T$13</c:f>
              <c:numCache>
                <c:formatCode>#,##0.0</c:formatCode>
                <c:ptCount val="1"/>
                <c:pt idx="0">
                  <c:v>33016.6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F4-48D0-8DDE-BE4B4119A410}"/>
            </c:ext>
          </c:extLst>
        </c:ser>
        <c:ser>
          <c:idx val="1"/>
          <c:order val="1"/>
          <c:tx>
            <c:strRef>
              <c:f>Overview!$C$56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Overview!$B$56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Overview!$U$13</c:f>
              <c:numCache>
                <c:formatCode>#,##0.0</c:formatCode>
                <c:ptCount val="1"/>
                <c:pt idx="0">
                  <c:v>33709.462099999895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F4-48D0-8DDE-BE4B4119A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1400382640"/>
        <c:axId val="1400391280"/>
      </c:barChart>
      <c:catAx>
        <c:axId val="1400382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00391280"/>
        <c:crosses val="autoZero"/>
        <c:auto val="1"/>
        <c:lblAlgn val="ctr"/>
        <c:lblOffset val="100"/>
        <c:noMultiLvlLbl val="0"/>
      </c:catAx>
      <c:valAx>
        <c:axId val="14003912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0038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Total quantities of intercepted goods [pce]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Overview!$B$56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Overview!$B$56:$C$56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Overview!$V$14</c:f>
              <c:numCache>
                <c:formatCode>#,##0.0</c:formatCode>
                <c:ptCount val="1"/>
                <c:pt idx="0">
                  <c:v>1282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17-4139-90E2-208FDEA1D9DE}"/>
            </c:ext>
          </c:extLst>
        </c:ser>
        <c:ser>
          <c:idx val="1"/>
          <c:order val="1"/>
          <c:tx>
            <c:strRef>
              <c:f>Overview!$C$56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06-4E2C-9848-CEDD844105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Overview!$B$56:$C$56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Overview!$W$14</c:f>
              <c:numCache>
                <c:formatCode>#,##0</c:formatCode>
                <c:ptCount val="1"/>
                <c:pt idx="0">
                  <c:v>1843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17-4139-90E2-208FDEA1D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1400382640"/>
        <c:axId val="1400391280"/>
      </c:barChart>
      <c:catAx>
        <c:axId val="1400382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00391280"/>
        <c:crosses val="autoZero"/>
        <c:auto val="1"/>
        <c:lblAlgn val="ctr"/>
        <c:lblOffset val="100"/>
        <c:noMultiLvlLbl val="0"/>
      </c:catAx>
      <c:valAx>
        <c:axId val="1400391280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0038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585FB-E146-4957-83C7-5648543E36F2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C494F907-043C-4628-8B33-9A558095C5D7}">
      <dgm:prSet phldrT="[Text]" custT="1"/>
      <dgm:spPr>
        <a:solidFill>
          <a:schemeClr val="bg1"/>
        </a:solidFill>
      </dgm:spPr>
      <dgm:t>
        <a:bodyPr/>
        <a:lstStyle/>
        <a:p>
          <a:r>
            <a:rPr lang="de-DE" sz="1200" b="1" dirty="0">
              <a:solidFill>
                <a:schemeClr val="tx1"/>
              </a:solidFill>
            </a:rPr>
            <a:t>Passenger </a:t>
          </a:r>
          <a:r>
            <a:rPr lang="de-DE" sz="1200" b="1" dirty="0" err="1">
              <a:solidFill>
                <a:schemeClr val="tx1"/>
              </a:solidFill>
            </a:rPr>
            <a:t>controls</a:t>
          </a:r>
          <a:endParaRPr lang="de-DE" sz="1200" b="1" dirty="0">
            <a:solidFill>
              <a:schemeClr val="tx1"/>
            </a:solidFill>
          </a:endParaRPr>
        </a:p>
      </dgm:t>
    </dgm:pt>
    <dgm:pt modelId="{345DD674-E5CD-40DE-9B67-E28C7224910B}" type="parTrans" cxnId="{69AAB6F3-57CF-4ECB-AD99-53DC2D9B3B14}">
      <dgm:prSet/>
      <dgm:spPr/>
      <dgm:t>
        <a:bodyPr/>
        <a:lstStyle/>
        <a:p>
          <a:endParaRPr lang="de-DE" sz="1200" b="1"/>
        </a:p>
      </dgm:t>
    </dgm:pt>
    <dgm:pt modelId="{11F77B8B-FD48-420E-AD13-8CCCDD0D93A9}" type="sibTrans" cxnId="{69AAB6F3-57CF-4ECB-AD99-53DC2D9B3B14}">
      <dgm:prSet/>
      <dgm:spPr/>
      <dgm:t>
        <a:bodyPr/>
        <a:lstStyle/>
        <a:p>
          <a:endParaRPr lang="de-DE" sz="1200" b="1"/>
        </a:p>
      </dgm:t>
    </dgm:pt>
    <dgm:pt modelId="{2F4B7CF9-942E-4923-99D4-8F4D6503ECDE}">
      <dgm:prSet phldrT="[Text]" custT="1"/>
      <dgm:spPr>
        <a:solidFill>
          <a:schemeClr val="bg1"/>
        </a:solidFill>
      </dgm:spPr>
      <dgm:t>
        <a:bodyPr/>
        <a:lstStyle/>
        <a:p>
          <a:r>
            <a:rPr lang="de-DE" sz="1200" b="1" dirty="0" err="1">
              <a:solidFill>
                <a:schemeClr val="tx1"/>
              </a:solidFill>
            </a:rPr>
            <a:t>Customs</a:t>
          </a:r>
          <a:r>
            <a:rPr lang="de-DE" sz="1200" b="1" dirty="0">
              <a:solidFill>
                <a:schemeClr val="tx1"/>
              </a:solidFill>
            </a:rPr>
            <a:t> </a:t>
          </a:r>
          <a:r>
            <a:rPr lang="de-DE" sz="1200" b="1" dirty="0" err="1">
              <a:solidFill>
                <a:schemeClr val="tx1"/>
              </a:solidFill>
            </a:rPr>
            <a:t>authority</a:t>
          </a:r>
          <a:endParaRPr lang="de-DE" sz="1200" b="1" dirty="0">
            <a:solidFill>
              <a:schemeClr val="tx1"/>
            </a:solidFill>
          </a:endParaRPr>
        </a:p>
      </dgm:t>
    </dgm:pt>
    <dgm:pt modelId="{86A50584-1D5C-4C9F-92E6-C3BDDFD97862}" type="parTrans" cxnId="{0776A041-B0E3-45BB-914F-1C081F719CA1}">
      <dgm:prSet/>
      <dgm:spPr/>
      <dgm:t>
        <a:bodyPr/>
        <a:lstStyle/>
        <a:p>
          <a:endParaRPr lang="de-DE" sz="1200" b="1"/>
        </a:p>
      </dgm:t>
    </dgm:pt>
    <dgm:pt modelId="{95F252E5-A77A-4921-83E2-0C2E94022152}" type="sibTrans" cxnId="{0776A041-B0E3-45BB-914F-1C081F719CA1}">
      <dgm:prSet/>
      <dgm:spPr/>
      <dgm:t>
        <a:bodyPr/>
        <a:lstStyle/>
        <a:p>
          <a:endParaRPr lang="de-DE" sz="1200" b="1"/>
        </a:p>
      </dgm:t>
    </dgm:pt>
    <dgm:pt modelId="{6EA4109E-2161-4731-9A42-43552FC66FF9}">
      <dgm:prSet phldrT="[Text]" custT="1"/>
      <dgm:spPr>
        <a:solidFill>
          <a:schemeClr val="bg1"/>
        </a:solidFill>
      </dgm:spPr>
      <dgm:t>
        <a:bodyPr/>
        <a:lstStyle/>
        <a:p>
          <a:r>
            <a:rPr lang="de-DE" sz="1200" b="1" dirty="0">
              <a:solidFill>
                <a:schemeClr val="tx1"/>
              </a:solidFill>
            </a:rPr>
            <a:t>NPPO</a:t>
          </a:r>
        </a:p>
      </dgm:t>
    </dgm:pt>
    <dgm:pt modelId="{343F38DD-4319-453E-BBE8-5F7C71DF2336}" type="parTrans" cxnId="{43A09642-A0DB-412C-8D4D-5AF3468E7DBC}">
      <dgm:prSet/>
      <dgm:spPr/>
      <dgm:t>
        <a:bodyPr/>
        <a:lstStyle/>
        <a:p>
          <a:endParaRPr lang="de-DE" sz="1200" b="1"/>
        </a:p>
      </dgm:t>
    </dgm:pt>
    <dgm:pt modelId="{BDDAC10E-D828-4916-9EA2-D1941D1A018E}" type="sibTrans" cxnId="{43A09642-A0DB-412C-8D4D-5AF3468E7DBC}">
      <dgm:prSet/>
      <dgm:spPr/>
      <dgm:t>
        <a:bodyPr/>
        <a:lstStyle/>
        <a:p>
          <a:endParaRPr lang="de-DE" sz="1200" b="1"/>
        </a:p>
      </dgm:t>
    </dgm:pt>
    <dgm:pt modelId="{8B81713F-19E0-4F00-B1F0-0731A7B7E3E3}" type="pres">
      <dgm:prSet presAssocID="{583585FB-E146-4957-83C7-5648543E36F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5FBE610-BF9F-4737-9E6B-C0880CE20EA3}" type="pres">
      <dgm:prSet presAssocID="{C494F907-043C-4628-8B33-9A558095C5D7}" presName="gear1" presStyleLbl="node1" presStyleIdx="0" presStyleCnt="3">
        <dgm:presLayoutVars>
          <dgm:chMax val="1"/>
          <dgm:bulletEnabled val="1"/>
        </dgm:presLayoutVars>
      </dgm:prSet>
      <dgm:spPr/>
    </dgm:pt>
    <dgm:pt modelId="{430E4C01-D644-42C2-9D58-00075F478E8C}" type="pres">
      <dgm:prSet presAssocID="{C494F907-043C-4628-8B33-9A558095C5D7}" presName="gear1srcNode" presStyleLbl="node1" presStyleIdx="0" presStyleCnt="3"/>
      <dgm:spPr/>
    </dgm:pt>
    <dgm:pt modelId="{A74DCDF0-0E3D-4DDE-8526-2820D5AF4955}" type="pres">
      <dgm:prSet presAssocID="{C494F907-043C-4628-8B33-9A558095C5D7}" presName="gear1dstNode" presStyleLbl="node1" presStyleIdx="0" presStyleCnt="3"/>
      <dgm:spPr/>
    </dgm:pt>
    <dgm:pt modelId="{AFD33137-B44D-4FBB-91AB-9AF7B825DEA4}" type="pres">
      <dgm:prSet presAssocID="{2F4B7CF9-942E-4923-99D4-8F4D6503ECDE}" presName="gear2" presStyleLbl="node1" presStyleIdx="1" presStyleCnt="3">
        <dgm:presLayoutVars>
          <dgm:chMax val="1"/>
          <dgm:bulletEnabled val="1"/>
        </dgm:presLayoutVars>
      </dgm:prSet>
      <dgm:spPr/>
    </dgm:pt>
    <dgm:pt modelId="{AFDB7F55-7E48-4687-AF02-9BF4DB1BB1D6}" type="pres">
      <dgm:prSet presAssocID="{2F4B7CF9-942E-4923-99D4-8F4D6503ECDE}" presName="gear2srcNode" presStyleLbl="node1" presStyleIdx="1" presStyleCnt="3"/>
      <dgm:spPr/>
    </dgm:pt>
    <dgm:pt modelId="{AE874888-8197-485F-8DB1-B59005AAD5BE}" type="pres">
      <dgm:prSet presAssocID="{2F4B7CF9-942E-4923-99D4-8F4D6503ECDE}" presName="gear2dstNode" presStyleLbl="node1" presStyleIdx="1" presStyleCnt="3"/>
      <dgm:spPr/>
    </dgm:pt>
    <dgm:pt modelId="{17FD0EF1-7011-4F8B-A09A-77659A64F8B1}" type="pres">
      <dgm:prSet presAssocID="{6EA4109E-2161-4731-9A42-43552FC66FF9}" presName="gear3" presStyleLbl="node1" presStyleIdx="2" presStyleCnt="3"/>
      <dgm:spPr/>
    </dgm:pt>
    <dgm:pt modelId="{57EECD1D-A464-4A3D-83A2-4415E53834C5}" type="pres">
      <dgm:prSet presAssocID="{6EA4109E-2161-4731-9A42-43552FC66FF9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DE8DACD-D030-4E36-8706-36B018DA0F71}" type="pres">
      <dgm:prSet presAssocID="{6EA4109E-2161-4731-9A42-43552FC66FF9}" presName="gear3srcNode" presStyleLbl="node1" presStyleIdx="2" presStyleCnt="3"/>
      <dgm:spPr/>
    </dgm:pt>
    <dgm:pt modelId="{12B0DA67-93DC-412F-AEFE-A4B7A9851AD6}" type="pres">
      <dgm:prSet presAssocID="{6EA4109E-2161-4731-9A42-43552FC66FF9}" presName="gear3dstNode" presStyleLbl="node1" presStyleIdx="2" presStyleCnt="3"/>
      <dgm:spPr/>
    </dgm:pt>
    <dgm:pt modelId="{C9615A38-3571-4AE1-BB25-4DF03067027E}" type="pres">
      <dgm:prSet presAssocID="{11F77B8B-FD48-420E-AD13-8CCCDD0D93A9}" presName="connector1" presStyleLbl="sibTrans2D1" presStyleIdx="0" presStyleCnt="3"/>
      <dgm:spPr/>
    </dgm:pt>
    <dgm:pt modelId="{61C5F77E-371B-432E-BA20-C1981B840856}" type="pres">
      <dgm:prSet presAssocID="{95F252E5-A77A-4921-83E2-0C2E94022152}" presName="connector2" presStyleLbl="sibTrans2D1" presStyleIdx="1" presStyleCnt="3"/>
      <dgm:spPr/>
    </dgm:pt>
    <dgm:pt modelId="{99B53783-A109-40CE-92D2-97E6A2FEA6B6}" type="pres">
      <dgm:prSet presAssocID="{BDDAC10E-D828-4916-9EA2-D1941D1A018E}" presName="connector3" presStyleLbl="sibTrans2D1" presStyleIdx="2" presStyleCnt="3"/>
      <dgm:spPr/>
    </dgm:pt>
  </dgm:ptLst>
  <dgm:cxnLst>
    <dgm:cxn modelId="{2765523C-B63F-4EED-A287-829332E87376}" type="presOf" srcId="{2F4B7CF9-942E-4923-99D4-8F4D6503ECDE}" destId="{AFD33137-B44D-4FBB-91AB-9AF7B825DEA4}" srcOrd="0" destOrd="0" presId="urn:microsoft.com/office/officeart/2005/8/layout/gear1"/>
    <dgm:cxn modelId="{41FCD85F-839F-4D62-A0B3-DADCB413290F}" type="presOf" srcId="{583585FB-E146-4957-83C7-5648543E36F2}" destId="{8B81713F-19E0-4F00-B1F0-0731A7B7E3E3}" srcOrd="0" destOrd="0" presId="urn:microsoft.com/office/officeart/2005/8/layout/gear1"/>
    <dgm:cxn modelId="{0776A041-B0E3-45BB-914F-1C081F719CA1}" srcId="{583585FB-E146-4957-83C7-5648543E36F2}" destId="{2F4B7CF9-942E-4923-99D4-8F4D6503ECDE}" srcOrd="1" destOrd="0" parTransId="{86A50584-1D5C-4C9F-92E6-C3BDDFD97862}" sibTransId="{95F252E5-A77A-4921-83E2-0C2E94022152}"/>
    <dgm:cxn modelId="{43A09642-A0DB-412C-8D4D-5AF3468E7DBC}" srcId="{583585FB-E146-4957-83C7-5648543E36F2}" destId="{6EA4109E-2161-4731-9A42-43552FC66FF9}" srcOrd="2" destOrd="0" parTransId="{343F38DD-4319-453E-BBE8-5F7C71DF2336}" sibTransId="{BDDAC10E-D828-4916-9EA2-D1941D1A018E}"/>
    <dgm:cxn modelId="{B062144A-2D48-452C-8122-DE1843A7997F}" type="presOf" srcId="{C494F907-043C-4628-8B33-9A558095C5D7}" destId="{430E4C01-D644-42C2-9D58-00075F478E8C}" srcOrd="1" destOrd="0" presId="urn:microsoft.com/office/officeart/2005/8/layout/gear1"/>
    <dgm:cxn modelId="{7780FB7B-A019-4934-95E1-DD701B12C587}" type="presOf" srcId="{C494F907-043C-4628-8B33-9A558095C5D7}" destId="{F5FBE610-BF9F-4737-9E6B-C0880CE20EA3}" srcOrd="0" destOrd="0" presId="urn:microsoft.com/office/officeart/2005/8/layout/gear1"/>
    <dgm:cxn modelId="{894BF87D-D2A0-43B7-9B57-A757AE7CDBCB}" type="presOf" srcId="{6EA4109E-2161-4731-9A42-43552FC66FF9}" destId="{6DE8DACD-D030-4E36-8706-36B018DA0F71}" srcOrd="2" destOrd="0" presId="urn:microsoft.com/office/officeart/2005/8/layout/gear1"/>
    <dgm:cxn modelId="{573B4A9B-20A4-41A1-B752-96975E20E853}" type="presOf" srcId="{11F77B8B-FD48-420E-AD13-8CCCDD0D93A9}" destId="{C9615A38-3571-4AE1-BB25-4DF03067027E}" srcOrd="0" destOrd="0" presId="urn:microsoft.com/office/officeart/2005/8/layout/gear1"/>
    <dgm:cxn modelId="{BAEB979F-2CE5-4A82-A1C0-D184AE1C9114}" type="presOf" srcId="{2F4B7CF9-942E-4923-99D4-8F4D6503ECDE}" destId="{AE874888-8197-485F-8DB1-B59005AAD5BE}" srcOrd="2" destOrd="0" presId="urn:microsoft.com/office/officeart/2005/8/layout/gear1"/>
    <dgm:cxn modelId="{0B4CD9A7-2D11-4972-8A57-29CB8CBC5245}" type="presOf" srcId="{C494F907-043C-4628-8B33-9A558095C5D7}" destId="{A74DCDF0-0E3D-4DDE-8526-2820D5AF4955}" srcOrd="2" destOrd="0" presId="urn:microsoft.com/office/officeart/2005/8/layout/gear1"/>
    <dgm:cxn modelId="{A609ABAA-878D-48F5-939D-F73070F61025}" type="presOf" srcId="{6EA4109E-2161-4731-9A42-43552FC66FF9}" destId="{57EECD1D-A464-4A3D-83A2-4415E53834C5}" srcOrd="1" destOrd="0" presId="urn:microsoft.com/office/officeart/2005/8/layout/gear1"/>
    <dgm:cxn modelId="{5E4D60AB-9B47-453B-AEB5-9967820CC1EF}" type="presOf" srcId="{2F4B7CF9-942E-4923-99D4-8F4D6503ECDE}" destId="{AFDB7F55-7E48-4687-AF02-9BF4DB1BB1D6}" srcOrd="1" destOrd="0" presId="urn:microsoft.com/office/officeart/2005/8/layout/gear1"/>
    <dgm:cxn modelId="{20C39DBA-1141-4F6F-8508-CA296FDD6925}" type="presOf" srcId="{BDDAC10E-D828-4916-9EA2-D1941D1A018E}" destId="{99B53783-A109-40CE-92D2-97E6A2FEA6B6}" srcOrd="0" destOrd="0" presId="urn:microsoft.com/office/officeart/2005/8/layout/gear1"/>
    <dgm:cxn modelId="{7BA259C1-36D3-4ABB-9E6E-E8074680990D}" type="presOf" srcId="{6EA4109E-2161-4731-9A42-43552FC66FF9}" destId="{12B0DA67-93DC-412F-AEFE-A4B7A9851AD6}" srcOrd="3" destOrd="0" presId="urn:microsoft.com/office/officeart/2005/8/layout/gear1"/>
    <dgm:cxn modelId="{5FCDA8EC-8948-4673-BFD5-D61D7EAA2F23}" type="presOf" srcId="{95F252E5-A77A-4921-83E2-0C2E94022152}" destId="{61C5F77E-371B-432E-BA20-C1981B840856}" srcOrd="0" destOrd="0" presId="urn:microsoft.com/office/officeart/2005/8/layout/gear1"/>
    <dgm:cxn modelId="{BB0727F0-A662-4628-804A-D667A72EA1E1}" type="presOf" srcId="{6EA4109E-2161-4731-9A42-43552FC66FF9}" destId="{17FD0EF1-7011-4F8B-A09A-77659A64F8B1}" srcOrd="0" destOrd="0" presId="urn:microsoft.com/office/officeart/2005/8/layout/gear1"/>
    <dgm:cxn modelId="{69AAB6F3-57CF-4ECB-AD99-53DC2D9B3B14}" srcId="{583585FB-E146-4957-83C7-5648543E36F2}" destId="{C494F907-043C-4628-8B33-9A558095C5D7}" srcOrd="0" destOrd="0" parTransId="{345DD674-E5CD-40DE-9B67-E28C7224910B}" sibTransId="{11F77B8B-FD48-420E-AD13-8CCCDD0D93A9}"/>
    <dgm:cxn modelId="{462A7D74-A4D2-467D-BF7D-F8D5BDB72B83}" type="presParOf" srcId="{8B81713F-19E0-4F00-B1F0-0731A7B7E3E3}" destId="{F5FBE610-BF9F-4737-9E6B-C0880CE20EA3}" srcOrd="0" destOrd="0" presId="urn:microsoft.com/office/officeart/2005/8/layout/gear1"/>
    <dgm:cxn modelId="{F31F3A63-75E0-4F06-BBD6-784475B83BFC}" type="presParOf" srcId="{8B81713F-19E0-4F00-B1F0-0731A7B7E3E3}" destId="{430E4C01-D644-42C2-9D58-00075F478E8C}" srcOrd="1" destOrd="0" presId="urn:microsoft.com/office/officeart/2005/8/layout/gear1"/>
    <dgm:cxn modelId="{CF85EBAF-CD93-441B-B1FA-2B43B3109138}" type="presParOf" srcId="{8B81713F-19E0-4F00-B1F0-0731A7B7E3E3}" destId="{A74DCDF0-0E3D-4DDE-8526-2820D5AF4955}" srcOrd="2" destOrd="0" presId="urn:microsoft.com/office/officeart/2005/8/layout/gear1"/>
    <dgm:cxn modelId="{B20263AA-D0A2-4932-A576-B35DB6791A30}" type="presParOf" srcId="{8B81713F-19E0-4F00-B1F0-0731A7B7E3E3}" destId="{AFD33137-B44D-4FBB-91AB-9AF7B825DEA4}" srcOrd="3" destOrd="0" presId="urn:microsoft.com/office/officeart/2005/8/layout/gear1"/>
    <dgm:cxn modelId="{E3530DD9-E833-4E6C-8F72-AAD5724DD0B8}" type="presParOf" srcId="{8B81713F-19E0-4F00-B1F0-0731A7B7E3E3}" destId="{AFDB7F55-7E48-4687-AF02-9BF4DB1BB1D6}" srcOrd="4" destOrd="0" presId="urn:microsoft.com/office/officeart/2005/8/layout/gear1"/>
    <dgm:cxn modelId="{6D97C80F-479F-4B8F-8C41-89774EB91BF4}" type="presParOf" srcId="{8B81713F-19E0-4F00-B1F0-0731A7B7E3E3}" destId="{AE874888-8197-485F-8DB1-B59005AAD5BE}" srcOrd="5" destOrd="0" presId="urn:microsoft.com/office/officeart/2005/8/layout/gear1"/>
    <dgm:cxn modelId="{FFB73B77-076B-4F91-BA82-93983D58C843}" type="presParOf" srcId="{8B81713F-19E0-4F00-B1F0-0731A7B7E3E3}" destId="{17FD0EF1-7011-4F8B-A09A-77659A64F8B1}" srcOrd="6" destOrd="0" presId="urn:microsoft.com/office/officeart/2005/8/layout/gear1"/>
    <dgm:cxn modelId="{8908B2D6-7B20-4512-B158-2FC593B34E15}" type="presParOf" srcId="{8B81713F-19E0-4F00-B1F0-0731A7B7E3E3}" destId="{57EECD1D-A464-4A3D-83A2-4415E53834C5}" srcOrd="7" destOrd="0" presId="urn:microsoft.com/office/officeart/2005/8/layout/gear1"/>
    <dgm:cxn modelId="{E60D5F05-A189-4618-881A-6C2E01E0C72C}" type="presParOf" srcId="{8B81713F-19E0-4F00-B1F0-0731A7B7E3E3}" destId="{6DE8DACD-D030-4E36-8706-36B018DA0F71}" srcOrd="8" destOrd="0" presId="urn:microsoft.com/office/officeart/2005/8/layout/gear1"/>
    <dgm:cxn modelId="{C5EFE741-057A-4056-8641-DF65056F75DD}" type="presParOf" srcId="{8B81713F-19E0-4F00-B1F0-0731A7B7E3E3}" destId="{12B0DA67-93DC-412F-AEFE-A4B7A9851AD6}" srcOrd="9" destOrd="0" presId="urn:microsoft.com/office/officeart/2005/8/layout/gear1"/>
    <dgm:cxn modelId="{AE1C018E-7FEE-4C4B-9EE1-B1B69AC0B60F}" type="presParOf" srcId="{8B81713F-19E0-4F00-B1F0-0731A7B7E3E3}" destId="{C9615A38-3571-4AE1-BB25-4DF03067027E}" srcOrd="10" destOrd="0" presId="urn:microsoft.com/office/officeart/2005/8/layout/gear1"/>
    <dgm:cxn modelId="{C98921A0-3D0C-4561-92BD-5CAD41DF5FD2}" type="presParOf" srcId="{8B81713F-19E0-4F00-B1F0-0731A7B7E3E3}" destId="{61C5F77E-371B-432E-BA20-C1981B840856}" srcOrd="11" destOrd="0" presId="urn:microsoft.com/office/officeart/2005/8/layout/gear1"/>
    <dgm:cxn modelId="{D43A85AA-34FE-4BB5-A2BA-E7D51FBD0854}" type="presParOf" srcId="{8B81713F-19E0-4F00-B1F0-0731A7B7E3E3}" destId="{99B53783-A109-40CE-92D2-97E6A2FEA6B6}" srcOrd="12" destOrd="0" presId="urn:microsoft.com/office/officeart/2005/8/layout/gear1"/>
  </dgm:cxnLst>
  <dgm:bg>
    <a:solidFill>
      <a:srgbClr val="2269AA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FCC08C-792F-40DD-BE2C-68F4177C07D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DDEB64-1628-45CE-ACCF-42313DE86939}">
      <dgm:prSet phldrT="[Text]" custT="1"/>
      <dgm:spPr>
        <a:solidFill>
          <a:schemeClr val="bg1">
            <a:lumMod val="95000"/>
          </a:schemeClr>
        </a:solidFill>
        <a:ln>
          <a:solidFill>
            <a:srgbClr val="2269AA"/>
          </a:solidFill>
        </a:ln>
      </dgm:spPr>
      <dgm:t>
        <a:bodyPr/>
        <a:lstStyle/>
        <a:p>
          <a:r>
            <a:rPr lang="de-DE" sz="2400" b="1" dirty="0">
              <a:solidFill>
                <a:srgbClr val="2269AA"/>
              </a:solidFill>
            </a:rPr>
            <a:t>Higher-level</a:t>
          </a:r>
          <a:r>
            <a:rPr lang="de-DE" sz="2400" dirty="0">
              <a:solidFill>
                <a:srgbClr val="2269AA"/>
              </a:solidFill>
            </a:rPr>
            <a:t> </a:t>
          </a:r>
          <a:r>
            <a:rPr lang="de-DE" sz="2400" b="1" dirty="0" err="1">
              <a:solidFill>
                <a:srgbClr val="2269AA"/>
              </a:solidFill>
            </a:rPr>
            <a:t>procedures</a:t>
          </a:r>
          <a:endParaRPr lang="de-DE" sz="2400" b="1" dirty="0">
            <a:solidFill>
              <a:srgbClr val="2269AA"/>
            </a:solidFill>
          </a:endParaRPr>
        </a:p>
      </dgm:t>
    </dgm:pt>
    <dgm:pt modelId="{AFADE459-63D4-4EDD-A62C-9E5AEA804F9D}" type="parTrans" cxnId="{7D69F3B2-0937-4ADD-9440-52BDFD0FFE15}">
      <dgm:prSet/>
      <dgm:spPr/>
      <dgm:t>
        <a:bodyPr/>
        <a:lstStyle/>
        <a:p>
          <a:endParaRPr lang="de-DE"/>
        </a:p>
      </dgm:t>
    </dgm:pt>
    <dgm:pt modelId="{3B3F61FD-83EF-4C2C-97E2-21D77C640292}" type="sibTrans" cxnId="{7D69F3B2-0937-4ADD-9440-52BDFD0FFE15}">
      <dgm:prSet/>
      <dgm:spPr/>
      <dgm:t>
        <a:bodyPr/>
        <a:lstStyle/>
        <a:p>
          <a:endParaRPr lang="de-DE"/>
        </a:p>
      </dgm:t>
    </dgm:pt>
    <dgm:pt modelId="{2C5F920D-72CE-4787-9A72-7A34296C0655}">
      <dgm:prSet phldrT="[Text]" custT="1"/>
      <dgm:spPr>
        <a:solidFill>
          <a:srgbClr val="F9DF79"/>
        </a:solidFill>
      </dgm:spPr>
      <dgm:t>
        <a:bodyPr/>
        <a:lstStyle/>
        <a:p>
          <a:pPr>
            <a:buFontTx/>
            <a:buChar char="-"/>
          </a:pPr>
          <a:r>
            <a:rPr lang="de-DE" sz="1600" b="1" dirty="0" err="1">
              <a:solidFill>
                <a:srgbClr val="2269AA"/>
              </a:solidFill>
            </a:rPr>
            <a:t>Planning</a:t>
          </a:r>
          <a:r>
            <a:rPr lang="de-DE" sz="1600" b="1" dirty="0">
              <a:solidFill>
                <a:srgbClr val="2269AA"/>
              </a:solidFill>
            </a:rPr>
            <a:t> </a:t>
          </a:r>
          <a:r>
            <a:rPr lang="de-DE" sz="1600" b="1" dirty="0" err="1">
              <a:solidFill>
                <a:srgbClr val="2269AA"/>
              </a:solidFill>
            </a:rPr>
            <a:t>the</a:t>
          </a:r>
          <a:r>
            <a:rPr lang="de-DE" sz="1600" b="1" dirty="0">
              <a:solidFill>
                <a:srgbClr val="2269AA"/>
              </a:solidFill>
            </a:rPr>
            <a:t> </a:t>
          </a:r>
          <a:r>
            <a:rPr lang="de-DE" sz="1600" b="1" dirty="0" err="1">
              <a:solidFill>
                <a:srgbClr val="2269AA"/>
              </a:solidFill>
            </a:rPr>
            <a:t>checks</a:t>
          </a:r>
          <a:r>
            <a:rPr lang="de-DE" sz="1600" b="1" dirty="0">
              <a:solidFill>
                <a:srgbClr val="2269AA"/>
              </a:solidFill>
            </a:rPr>
            <a:t> at national </a:t>
          </a:r>
          <a:r>
            <a:rPr lang="de-DE" sz="1600" b="1" dirty="0" err="1">
              <a:solidFill>
                <a:srgbClr val="2269AA"/>
              </a:solidFill>
            </a:rPr>
            <a:t>level</a:t>
          </a:r>
          <a:r>
            <a:rPr lang="de-DE" sz="1600" b="1" dirty="0">
              <a:solidFill>
                <a:srgbClr val="2269AA"/>
              </a:solidFill>
            </a:rPr>
            <a:t>, </a:t>
          </a:r>
          <a:r>
            <a:rPr lang="de-DE" sz="1600" b="1" dirty="0" err="1">
              <a:solidFill>
                <a:srgbClr val="2269AA"/>
              </a:solidFill>
            </a:rPr>
            <a:t>including</a:t>
          </a:r>
          <a:r>
            <a:rPr lang="de-DE" sz="1600" b="1" dirty="0">
              <a:solidFill>
                <a:srgbClr val="2269AA"/>
              </a:solidFill>
            </a:rPr>
            <a:t> </a:t>
          </a:r>
          <a:r>
            <a:rPr lang="de-DE" sz="1600" b="1" dirty="0" err="1">
              <a:solidFill>
                <a:srgbClr val="2269AA"/>
              </a:solidFill>
            </a:rPr>
            <a:t>identifying</a:t>
          </a:r>
          <a:r>
            <a:rPr lang="de-DE" sz="1600" b="1" dirty="0">
              <a:solidFill>
                <a:srgbClr val="2269AA"/>
              </a:solidFill>
            </a:rPr>
            <a:t> all </a:t>
          </a:r>
          <a:r>
            <a:rPr lang="de-DE" sz="1600" b="1" dirty="0" err="1">
              <a:solidFill>
                <a:srgbClr val="2269AA"/>
              </a:solidFill>
            </a:rPr>
            <a:t>points</a:t>
          </a:r>
          <a:r>
            <a:rPr lang="de-DE" sz="1600" b="1" dirty="0">
              <a:solidFill>
                <a:srgbClr val="2269AA"/>
              </a:solidFill>
            </a:rPr>
            <a:t> </a:t>
          </a:r>
          <a:r>
            <a:rPr lang="de-DE" sz="1600" b="1" dirty="0" err="1">
              <a:solidFill>
                <a:srgbClr val="2269AA"/>
              </a:solidFill>
            </a:rPr>
            <a:t>of</a:t>
          </a:r>
          <a:r>
            <a:rPr lang="de-DE" sz="1600" b="1" dirty="0">
              <a:solidFill>
                <a:srgbClr val="2269AA"/>
              </a:solidFill>
            </a:rPr>
            <a:t> </a:t>
          </a:r>
          <a:r>
            <a:rPr lang="de-DE" sz="1600" b="1" dirty="0" err="1">
              <a:solidFill>
                <a:srgbClr val="2269AA"/>
              </a:solidFill>
            </a:rPr>
            <a:t>entry</a:t>
          </a:r>
          <a:endParaRPr lang="de-DE" sz="1600" b="1" dirty="0">
            <a:solidFill>
              <a:srgbClr val="2269AA"/>
            </a:solidFill>
          </a:endParaRPr>
        </a:p>
      </dgm:t>
    </dgm:pt>
    <dgm:pt modelId="{5ABA4A63-8FAB-4646-A602-A3504324BB7B}" type="parTrans" cxnId="{24E48532-CB50-4B3A-A49E-B832A7081F7C}">
      <dgm:prSet/>
      <dgm:spPr/>
      <dgm:t>
        <a:bodyPr/>
        <a:lstStyle/>
        <a:p>
          <a:endParaRPr lang="de-DE"/>
        </a:p>
      </dgm:t>
    </dgm:pt>
    <dgm:pt modelId="{F7DD3DF4-B469-43FA-BE97-1FD8BC9505CD}" type="sibTrans" cxnId="{24E48532-CB50-4B3A-A49E-B832A7081F7C}">
      <dgm:prSet/>
      <dgm:spPr/>
      <dgm:t>
        <a:bodyPr/>
        <a:lstStyle/>
        <a:p>
          <a:endParaRPr lang="de-DE"/>
        </a:p>
      </dgm:t>
    </dgm:pt>
    <dgm:pt modelId="{3AB10DF4-0320-4284-9BC0-A495E18ADAED}">
      <dgm:prSet phldrT="[Text]" custT="1"/>
      <dgm:spPr>
        <a:solidFill>
          <a:schemeClr val="bg1">
            <a:lumMod val="95000"/>
          </a:schemeClr>
        </a:solidFill>
        <a:ln>
          <a:solidFill>
            <a:srgbClr val="2269AA"/>
          </a:solidFill>
        </a:ln>
      </dgm:spPr>
      <dgm:t>
        <a:bodyPr/>
        <a:lstStyle/>
        <a:p>
          <a:r>
            <a:rPr lang="de-DE" sz="2400" b="1" dirty="0" err="1">
              <a:solidFill>
                <a:srgbClr val="2269AA"/>
              </a:solidFill>
            </a:rPr>
            <a:t>Inspection</a:t>
          </a:r>
          <a:r>
            <a:rPr lang="de-DE" sz="2400" b="1" dirty="0">
              <a:solidFill>
                <a:srgbClr val="2269AA"/>
              </a:solidFill>
            </a:rPr>
            <a:t> </a:t>
          </a:r>
          <a:r>
            <a:rPr lang="de-DE" sz="2400" b="1" dirty="0" err="1">
              <a:solidFill>
                <a:srgbClr val="2269AA"/>
              </a:solidFill>
            </a:rPr>
            <a:t>procedures</a:t>
          </a:r>
          <a:r>
            <a:rPr lang="de-DE" sz="2400" b="1" dirty="0">
              <a:solidFill>
                <a:srgbClr val="2269AA"/>
              </a:solidFill>
            </a:rPr>
            <a:t> </a:t>
          </a:r>
        </a:p>
      </dgm:t>
    </dgm:pt>
    <dgm:pt modelId="{014FF9DE-47DA-4D10-A8CF-437C785BAC50}" type="parTrans" cxnId="{59E6B20D-9CFD-40E1-B801-AFB7BF04093E}">
      <dgm:prSet/>
      <dgm:spPr/>
      <dgm:t>
        <a:bodyPr/>
        <a:lstStyle/>
        <a:p>
          <a:endParaRPr lang="de-DE"/>
        </a:p>
      </dgm:t>
    </dgm:pt>
    <dgm:pt modelId="{E6B5E3DB-800D-4BD6-8281-EE46A8D25775}" type="sibTrans" cxnId="{59E6B20D-9CFD-40E1-B801-AFB7BF04093E}">
      <dgm:prSet/>
      <dgm:spPr/>
      <dgm:t>
        <a:bodyPr/>
        <a:lstStyle/>
        <a:p>
          <a:endParaRPr lang="de-DE"/>
        </a:p>
      </dgm:t>
    </dgm:pt>
    <dgm:pt modelId="{25E9198D-7148-4AB3-BB74-E3A4FB6988BF}">
      <dgm:prSet phldrT="[Text]" custT="1"/>
      <dgm:spPr>
        <a:solidFill>
          <a:srgbClr val="FFCC00">
            <a:alpha val="50196"/>
          </a:srgbClr>
        </a:solidFill>
      </dgm:spPr>
      <dgm:t>
        <a:bodyPr/>
        <a:lstStyle/>
        <a:p>
          <a:pPr>
            <a:buFontTx/>
            <a:buChar char="-"/>
          </a:pPr>
          <a:r>
            <a:rPr lang="de-DE" sz="1600" b="1" dirty="0" err="1">
              <a:solidFill>
                <a:srgbClr val="2269AA"/>
              </a:solidFill>
            </a:rPr>
            <a:t>Planning</a:t>
          </a:r>
          <a:r>
            <a:rPr lang="de-DE" sz="1600" b="1" dirty="0">
              <a:solidFill>
                <a:srgbClr val="2269AA"/>
              </a:solidFill>
            </a:rPr>
            <a:t> </a:t>
          </a:r>
          <a:r>
            <a:rPr lang="de-DE" sz="1600" b="1" dirty="0" err="1">
              <a:solidFill>
                <a:srgbClr val="2269AA"/>
              </a:solidFill>
            </a:rPr>
            <a:t>the</a:t>
          </a:r>
          <a:r>
            <a:rPr lang="de-DE" sz="1600" b="1" dirty="0">
              <a:solidFill>
                <a:srgbClr val="2269AA"/>
              </a:solidFill>
            </a:rPr>
            <a:t> </a:t>
          </a:r>
          <a:r>
            <a:rPr lang="de-DE" sz="1600" b="1" dirty="0" err="1">
              <a:solidFill>
                <a:srgbClr val="2269AA"/>
              </a:solidFill>
            </a:rPr>
            <a:t>checks</a:t>
          </a:r>
          <a:endParaRPr lang="de-DE" sz="1600" b="1" dirty="0">
            <a:solidFill>
              <a:srgbClr val="2269AA"/>
            </a:solidFill>
          </a:endParaRPr>
        </a:p>
      </dgm:t>
    </dgm:pt>
    <dgm:pt modelId="{FDF0EF04-E24C-482E-9C25-F5CE7028CC5F}" type="parTrans" cxnId="{080D68FC-8920-4270-B6F9-C84655C85170}">
      <dgm:prSet/>
      <dgm:spPr/>
      <dgm:t>
        <a:bodyPr/>
        <a:lstStyle/>
        <a:p>
          <a:endParaRPr lang="de-DE"/>
        </a:p>
      </dgm:t>
    </dgm:pt>
    <dgm:pt modelId="{A11D8DAA-7F0D-441D-915B-BC2AB7E07318}" type="sibTrans" cxnId="{080D68FC-8920-4270-B6F9-C84655C85170}">
      <dgm:prSet/>
      <dgm:spPr/>
      <dgm:t>
        <a:bodyPr/>
        <a:lstStyle/>
        <a:p>
          <a:endParaRPr lang="de-DE"/>
        </a:p>
      </dgm:t>
    </dgm:pt>
    <dgm:pt modelId="{9BBEC147-D866-48FC-9FAF-E5832CB490E1}">
      <dgm:prSet custT="1"/>
      <dgm:spPr>
        <a:solidFill>
          <a:srgbClr val="F9DF79"/>
        </a:solidFill>
      </dgm:spPr>
      <dgm:t>
        <a:bodyPr/>
        <a:lstStyle/>
        <a:p>
          <a:r>
            <a:rPr lang="de-DE" sz="1600" b="1">
              <a:solidFill>
                <a:srgbClr val="2269AA"/>
              </a:solidFill>
            </a:rPr>
            <a:t>Maintenance of tools and devices</a:t>
          </a:r>
          <a:endParaRPr lang="de-DE" sz="1600" b="1" dirty="0">
            <a:solidFill>
              <a:srgbClr val="2269AA"/>
            </a:solidFill>
          </a:endParaRPr>
        </a:p>
      </dgm:t>
    </dgm:pt>
    <dgm:pt modelId="{6B8B5F24-5A6E-4D17-9DC3-F75D1A7E8837}" type="parTrans" cxnId="{8AA008D4-535C-4174-B3BD-36BB9C9C69C1}">
      <dgm:prSet/>
      <dgm:spPr/>
      <dgm:t>
        <a:bodyPr/>
        <a:lstStyle/>
        <a:p>
          <a:endParaRPr lang="de-DE"/>
        </a:p>
      </dgm:t>
    </dgm:pt>
    <dgm:pt modelId="{76BCD4D4-4B86-4792-9EB8-9C5B13D82909}" type="sibTrans" cxnId="{8AA008D4-535C-4174-B3BD-36BB9C9C69C1}">
      <dgm:prSet/>
      <dgm:spPr/>
      <dgm:t>
        <a:bodyPr/>
        <a:lstStyle/>
        <a:p>
          <a:endParaRPr lang="de-DE"/>
        </a:p>
      </dgm:t>
    </dgm:pt>
    <dgm:pt modelId="{B538DD03-B38E-4120-B11A-DBFBE95576D7}">
      <dgm:prSet custT="1"/>
      <dgm:spPr>
        <a:solidFill>
          <a:srgbClr val="F9DF79"/>
        </a:solidFill>
      </dgm:spPr>
      <dgm:t>
        <a:bodyPr/>
        <a:lstStyle/>
        <a:p>
          <a:r>
            <a:rPr lang="de-DE" sz="1600" b="1" dirty="0">
              <a:solidFill>
                <a:srgbClr val="2269AA"/>
              </a:solidFill>
            </a:rPr>
            <a:t>Contact </a:t>
          </a:r>
          <a:r>
            <a:rPr lang="de-DE" sz="1600" b="1" dirty="0" err="1">
              <a:solidFill>
                <a:srgbClr val="2269AA"/>
              </a:solidFill>
            </a:rPr>
            <a:t>to</a:t>
          </a:r>
          <a:r>
            <a:rPr lang="de-DE" sz="1600" b="1" dirty="0">
              <a:solidFill>
                <a:srgbClr val="2269AA"/>
              </a:solidFill>
            </a:rPr>
            <a:t> </a:t>
          </a:r>
          <a:r>
            <a:rPr lang="de-DE" sz="1600" b="1" dirty="0" err="1">
              <a:solidFill>
                <a:srgbClr val="2269AA"/>
              </a:solidFill>
            </a:rPr>
            <a:t>airport</a:t>
          </a:r>
          <a:r>
            <a:rPr lang="de-DE" sz="1600" b="1" dirty="0">
              <a:solidFill>
                <a:srgbClr val="2269AA"/>
              </a:solidFill>
            </a:rPr>
            <a:t> </a:t>
          </a:r>
          <a:r>
            <a:rPr lang="de-DE" sz="1600" b="1" dirty="0" err="1">
              <a:solidFill>
                <a:srgbClr val="2269AA"/>
              </a:solidFill>
            </a:rPr>
            <a:t>operators</a:t>
          </a:r>
          <a:endParaRPr lang="de-DE" sz="1600" b="1" dirty="0">
            <a:solidFill>
              <a:srgbClr val="2269AA"/>
            </a:solidFill>
          </a:endParaRPr>
        </a:p>
      </dgm:t>
    </dgm:pt>
    <dgm:pt modelId="{BCA859A0-E57B-446B-B685-5317F314A75E}" type="parTrans" cxnId="{2728FC1D-908E-4BF9-AEE5-30F04CB7A859}">
      <dgm:prSet/>
      <dgm:spPr/>
      <dgm:t>
        <a:bodyPr/>
        <a:lstStyle/>
        <a:p>
          <a:endParaRPr lang="de-DE"/>
        </a:p>
      </dgm:t>
    </dgm:pt>
    <dgm:pt modelId="{F8EEFFF2-043E-4374-8E2C-E731B939B3D3}" type="sibTrans" cxnId="{2728FC1D-908E-4BF9-AEE5-30F04CB7A859}">
      <dgm:prSet/>
      <dgm:spPr/>
      <dgm:t>
        <a:bodyPr/>
        <a:lstStyle/>
        <a:p>
          <a:endParaRPr lang="de-DE"/>
        </a:p>
      </dgm:t>
    </dgm:pt>
    <dgm:pt modelId="{655D6A80-D025-4541-AF21-EE19F482B3E3}">
      <dgm:prSet custT="1"/>
      <dgm:spPr>
        <a:solidFill>
          <a:srgbClr val="F9DF79"/>
        </a:solidFill>
      </dgm:spPr>
      <dgm:t>
        <a:bodyPr/>
        <a:lstStyle/>
        <a:p>
          <a:r>
            <a:rPr lang="de-DE" sz="1600" b="1" dirty="0">
              <a:solidFill>
                <a:srgbClr val="2269AA"/>
              </a:solidFill>
            </a:rPr>
            <a:t>SOPs and </a:t>
          </a:r>
          <a:r>
            <a:rPr lang="de-DE" sz="1600" b="1" dirty="0" err="1">
              <a:solidFill>
                <a:srgbClr val="2269AA"/>
              </a:solidFill>
            </a:rPr>
            <a:t>guidelines</a:t>
          </a:r>
          <a:endParaRPr lang="de-DE" sz="1600" b="1" dirty="0">
            <a:solidFill>
              <a:srgbClr val="2269AA"/>
            </a:solidFill>
          </a:endParaRPr>
        </a:p>
      </dgm:t>
    </dgm:pt>
    <dgm:pt modelId="{94319DFA-760B-470A-A732-16A38CA00FB8}" type="parTrans" cxnId="{33CB128C-61DD-40E0-986C-4F7968D320C9}">
      <dgm:prSet/>
      <dgm:spPr/>
      <dgm:t>
        <a:bodyPr/>
        <a:lstStyle/>
        <a:p>
          <a:endParaRPr lang="de-DE"/>
        </a:p>
      </dgm:t>
    </dgm:pt>
    <dgm:pt modelId="{7296736B-8693-4AE1-94D8-4F351442B18B}" type="sibTrans" cxnId="{33CB128C-61DD-40E0-986C-4F7968D320C9}">
      <dgm:prSet/>
      <dgm:spPr/>
      <dgm:t>
        <a:bodyPr/>
        <a:lstStyle/>
        <a:p>
          <a:endParaRPr lang="de-DE"/>
        </a:p>
      </dgm:t>
    </dgm:pt>
    <dgm:pt modelId="{B5A2DC9A-91FB-43BE-84D8-66B496F97EFF}">
      <dgm:prSet custT="1"/>
      <dgm:spPr>
        <a:solidFill>
          <a:srgbClr val="F9DF79"/>
        </a:solidFill>
      </dgm:spPr>
      <dgm:t>
        <a:bodyPr/>
        <a:lstStyle/>
        <a:p>
          <a:r>
            <a:rPr lang="de-DE" sz="1600" b="1">
              <a:solidFill>
                <a:srgbClr val="2269AA"/>
              </a:solidFill>
            </a:rPr>
            <a:t>Training of staff, including customs</a:t>
          </a:r>
          <a:endParaRPr lang="de-DE" sz="1600" b="1" dirty="0">
            <a:solidFill>
              <a:srgbClr val="2269AA"/>
            </a:solidFill>
          </a:endParaRPr>
        </a:p>
      </dgm:t>
    </dgm:pt>
    <dgm:pt modelId="{E92AC178-2D5A-4576-91A6-5586EAEBD9E6}" type="parTrans" cxnId="{30116063-B2AA-45A7-98A3-5D6A7E92F034}">
      <dgm:prSet/>
      <dgm:spPr/>
      <dgm:t>
        <a:bodyPr/>
        <a:lstStyle/>
        <a:p>
          <a:endParaRPr lang="de-DE"/>
        </a:p>
      </dgm:t>
    </dgm:pt>
    <dgm:pt modelId="{158FFB8A-992A-4D24-920F-4D5748F285F5}" type="sibTrans" cxnId="{30116063-B2AA-45A7-98A3-5D6A7E92F034}">
      <dgm:prSet/>
      <dgm:spPr/>
      <dgm:t>
        <a:bodyPr/>
        <a:lstStyle/>
        <a:p>
          <a:endParaRPr lang="de-DE"/>
        </a:p>
      </dgm:t>
    </dgm:pt>
    <dgm:pt modelId="{144D90A3-AC9B-4B6C-B88C-9A4E2C73F1A4}">
      <dgm:prSet custT="1"/>
      <dgm:spPr>
        <a:solidFill>
          <a:srgbClr val="F9DF79"/>
        </a:solidFill>
      </dgm:spPr>
      <dgm:t>
        <a:bodyPr/>
        <a:lstStyle/>
        <a:p>
          <a:r>
            <a:rPr lang="de-DE" sz="1600" b="1">
              <a:solidFill>
                <a:srgbClr val="2269AA"/>
              </a:solidFill>
            </a:rPr>
            <a:t>Evaluation of the controls</a:t>
          </a:r>
          <a:endParaRPr lang="de-DE" sz="1600" b="1" dirty="0">
            <a:solidFill>
              <a:srgbClr val="2269AA"/>
            </a:solidFill>
          </a:endParaRPr>
        </a:p>
      </dgm:t>
    </dgm:pt>
    <dgm:pt modelId="{8B95AC01-4A2F-4F53-9E21-947BFFA23AAF}" type="parTrans" cxnId="{37FD1446-E7B8-4C58-94C8-D393313BCAE5}">
      <dgm:prSet/>
      <dgm:spPr/>
      <dgm:t>
        <a:bodyPr/>
        <a:lstStyle/>
        <a:p>
          <a:endParaRPr lang="de-DE"/>
        </a:p>
      </dgm:t>
    </dgm:pt>
    <dgm:pt modelId="{0F4DA66E-5E64-4DEA-89C1-10DE31B5724B}" type="sibTrans" cxnId="{37FD1446-E7B8-4C58-94C8-D393313BCAE5}">
      <dgm:prSet/>
      <dgm:spPr/>
      <dgm:t>
        <a:bodyPr/>
        <a:lstStyle/>
        <a:p>
          <a:endParaRPr lang="de-DE"/>
        </a:p>
      </dgm:t>
    </dgm:pt>
    <dgm:pt modelId="{CCB265B5-9E64-412C-96DE-D88F2218F4A9}">
      <dgm:prSet custT="1"/>
      <dgm:spPr>
        <a:solidFill>
          <a:srgbClr val="F9DF79"/>
        </a:solidFill>
      </dgm:spPr>
      <dgm:t>
        <a:bodyPr/>
        <a:lstStyle/>
        <a:p>
          <a:r>
            <a:rPr lang="de-DE" sz="1300" b="1" dirty="0">
              <a:solidFill>
                <a:srgbClr val="2269AA"/>
              </a:solidFill>
            </a:rPr>
            <a:t>Awareness </a:t>
          </a:r>
          <a:r>
            <a:rPr lang="de-DE" sz="1300" b="1" dirty="0" err="1">
              <a:solidFill>
                <a:srgbClr val="2269AA"/>
              </a:solidFill>
            </a:rPr>
            <a:t>raising</a:t>
          </a:r>
          <a:endParaRPr lang="de-DE" sz="1300" b="1" dirty="0">
            <a:solidFill>
              <a:srgbClr val="2269AA"/>
            </a:solidFill>
          </a:endParaRPr>
        </a:p>
      </dgm:t>
    </dgm:pt>
    <dgm:pt modelId="{7A58C6CD-0010-46C7-8300-3D1D0C88EF71}" type="parTrans" cxnId="{947F9D12-CFF5-47FD-A244-DEDBB19F9F93}">
      <dgm:prSet/>
      <dgm:spPr/>
      <dgm:t>
        <a:bodyPr/>
        <a:lstStyle/>
        <a:p>
          <a:endParaRPr lang="de-DE"/>
        </a:p>
      </dgm:t>
    </dgm:pt>
    <dgm:pt modelId="{2B5FA65E-9527-4486-B03C-552022E5F3E6}" type="sibTrans" cxnId="{947F9D12-CFF5-47FD-A244-DEDBB19F9F93}">
      <dgm:prSet/>
      <dgm:spPr/>
      <dgm:t>
        <a:bodyPr/>
        <a:lstStyle/>
        <a:p>
          <a:endParaRPr lang="de-DE"/>
        </a:p>
      </dgm:t>
    </dgm:pt>
    <dgm:pt modelId="{50B41BEC-2BFB-496A-8295-427377B22E76}">
      <dgm:prSet custT="1"/>
      <dgm:spPr>
        <a:solidFill>
          <a:srgbClr val="F9DF79"/>
        </a:solidFill>
      </dgm:spPr>
      <dgm:t>
        <a:bodyPr/>
        <a:lstStyle/>
        <a:p>
          <a:r>
            <a:rPr lang="de-DE" sz="1600" b="1" dirty="0">
              <a:solidFill>
                <a:srgbClr val="2269AA"/>
              </a:solidFill>
            </a:rPr>
            <a:t>Sampling and </a:t>
          </a:r>
          <a:r>
            <a:rPr lang="de-DE" sz="1600" b="1" dirty="0" err="1">
              <a:solidFill>
                <a:srgbClr val="2269AA"/>
              </a:solidFill>
            </a:rPr>
            <a:t>testing</a:t>
          </a:r>
          <a:r>
            <a:rPr lang="de-DE" sz="1600" b="1" dirty="0">
              <a:solidFill>
                <a:srgbClr val="2269AA"/>
              </a:solidFill>
            </a:rPr>
            <a:t>, </a:t>
          </a:r>
          <a:r>
            <a:rPr lang="de-DE" sz="1600" b="1" dirty="0" err="1">
              <a:solidFill>
                <a:srgbClr val="2269AA"/>
              </a:solidFill>
            </a:rPr>
            <a:t>if</a:t>
          </a:r>
          <a:r>
            <a:rPr lang="de-DE" sz="1600" b="1" dirty="0">
              <a:solidFill>
                <a:srgbClr val="2269AA"/>
              </a:solidFill>
            </a:rPr>
            <a:t> </a:t>
          </a:r>
          <a:r>
            <a:rPr lang="de-DE" sz="1600" b="1" dirty="0" err="1">
              <a:solidFill>
                <a:srgbClr val="2269AA"/>
              </a:solidFill>
            </a:rPr>
            <a:t>required</a:t>
          </a:r>
          <a:endParaRPr lang="de-DE" sz="1600" b="1" dirty="0">
            <a:solidFill>
              <a:srgbClr val="2269AA"/>
            </a:solidFill>
          </a:endParaRPr>
        </a:p>
      </dgm:t>
    </dgm:pt>
    <dgm:pt modelId="{6AC81F9D-327F-46EE-85A7-0C163E65E7DA}" type="parTrans" cxnId="{256450F4-E211-4E4E-AB53-C8C8A6778E3F}">
      <dgm:prSet/>
      <dgm:spPr/>
      <dgm:t>
        <a:bodyPr/>
        <a:lstStyle/>
        <a:p>
          <a:endParaRPr lang="de-DE"/>
        </a:p>
      </dgm:t>
    </dgm:pt>
    <dgm:pt modelId="{5F30E127-6A61-4F15-B92D-E3C69D7BD8AD}" type="sibTrans" cxnId="{256450F4-E211-4E4E-AB53-C8C8A6778E3F}">
      <dgm:prSet/>
      <dgm:spPr/>
      <dgm:t>
        <a:bodyPr/>
        <a:lstStyle/>
        <a:p>
          <a:endParaRPr lang="de-DE"/>
        </a:p>
      </dgm:t>
    </dgm:pt>
    <dgm:pt modelId="{C44FACA2-ADDB-4631-B63D-BFFADE9FBCB4}">
      <dgm:prSet custT="1"/>
      <dgm:spPr>
        <a:solidFill>
          <a:srgbClr val="F9DF79"/>
        </a:solidFill>
      </dgm:spPr>
      <dgm:t>
        <a:bodyPr/>
        <a:lstStyle/>
        <a:p>
          <a:r>
            <a:rPr lang="de-DE" sz="1600" b="1">
              <a:solidFill>
                <a:srgbClr val="2269AA"/>
              </a:solidFill>
            </a:rPr>
            <a:t>Taking measures and communicating with passengers, invoicing the fines (if any)</a:t>
          </a:r>
          <a:endParaRPr lang="de-DE" sz="1600" b="1" dirty="0">
            <a:solidFill>
              <a:srgbClr val="2269AA"/>
            </a:solidFill>
          </a:endParaRPr>
        </a:p>
      </dgm:t>
    </dgm:pt>
    <dgm:pt modelId="{35A1816B-7681-4DE1-BB5F-13D852F01083}" type="parTrans" cxnId="{38C486CA-F1B8-4ACA-BF54-C1157B209864}">
      <dgm:prSet/>
      <dgm:spPr/>
      <dgm:t>
        <a:bodyPr/>
        <a:lstStyle/>
        <a:p>
          <a:endParaRPr lang="de-DE"/>
        </a:p>
      </dgm:t>
    </dgm:pt>
    <dgm:pt modelId="{8169C3F5-FC3B-4187-9A34-B42213C1B8FF}" type="sibTrans" cxnId="{38C486CA-F1B8-4ACA-BF54-C1157B209864}">
      <dgm:prSet/>
      <dgm:spPr/>
      <dgm:t>
        <a:bodyPr/>
        <a:lstStyle/>
        <a:p>
          <a:endParaRPr lang="de-DE"/>
        </a:p>
      </dgm:t>
    </dgm:pt>
    <dgm:pt modelId="{F217AB4C-4D3F-4048-9F8D-DC615B9873A2}">
      <dgm:prSet custT="1"/>
      <dgm:spPr>
        <a:solidFill>
          <a:srgbClr val="F9DF79"/>
        </a:solidFill>
      </dgm:spPr>
      <dgm:t>
        <a:bodyPr/>
        <a:lstStyle/>
        <a:p>
          <a:r>
            <a:rPr lang="de-DE" sz="1600" b="1" dirty="0" err="1">
              <a:solidFill>
                <a:srgbClr val="2269AA"/>
              </a:solidFill>
            </a:rPr>
            <a:t>Destruction</a:t>
          </a:r>
          <a:r>
            <a:rPr lang="de-DE" sz="1600" b="1" dirty="0">
              <a:solidFill>
                <a:srgbClr val="2269AA"/>
              </a:solidFill>
            </a:rPr>
            <a:t> </a:t>
          </a:r>
          <a:r>
            <a:rPr lang="de-DE" sz="1600" b="1" dirty="0" err="1">
              <a:solidFill>
                <a:srgbClr val="2269AA"/>
              </a:solidFill>
            </a:rPr>
            <a:t>of</a:t>
          </a:r>
          <a:r>
            <a:rPr lang="de-DE" sz="1600" b="1" dirty="0">
              <a:solidFill>
                <a:srgbClr val="2269AA"/>
              </a:solidFill>
            </a:rPr>
            <a:t> </a:t>
          </a:r>
          <a:r>
            <a:rPr lang="de-DE" sz="1600" b="1" dirty="0" err="1">
              <a:solidFill>
                <a:srgbClr val="2269AA"/>
              </a:solidFill>
            </a:rPr>
            <a:t>confiscated</a:t>
          </a:r>
          <a:r>
            <a:rPr lang="de-DE" sz="1600" b="1" dirty="0">
              <a:solidFill>
                <a:srgbClr val="2269AA"/>
              </a:solidFill>
            </a:rPr>
            <a:t> material</a:t>
          </a:r>
        </a:p>
      </dgm:t>
    </dgm:pt>
    <dgm:pt modelId="{C1B61866-3B2E-407D-A2EE-7E5379D2BEE0}" type="parTrans" cxnId="{1F2B4D6B-5467-48A7-8951-7F7B2627A03C}">
      <dgm:prSet/>
      <dgm:spPr/>
      <dgm:t>
        <a:bodyPr/>
        <a:lstStyle/>
        <a:p>
          <a:endParaRPr lang="de-DE"/>
        </a:p>
      </dgm:t>
    </dgm:pt>
    <dgm:pt modelId="{03033E74-275C-42BD-8163-CFD7F01DA89E}" type="sibTrans" cxnId="{1F2B4D6B-5467-48A7-8951-7F7B2627A03C}">
      <dgm:prSet/>
      <dgm:spPr/>
      <dgm:t>
        <a:bodyPr/>
        <a:lstStyle/>
        <a:p>
          <a:endParaRPr lang="de-DE"/>
        </a:p>
      </dgm:t>
    </dgm:pt>
    <dgm:pt modelId="{56893974-5CD7-47AE-A0E9-E74FBA0753F0}">
      <dgm:prSet custT="1"/>
      <dgm:spPr>
        <a:solidFill>
          <a:srgbClr val="F9DF79"/>
        </a:solidFill>
      </dgm:spPr>
      <dgm:t>
        <a:bodyPr/>
        <a:lstStyle/>
        <a:p>
          <a:r>
            <a:rPr lang="de-DE" sz="1600" b="1" dirty="0" err="1">
              <a:solidFill>
                <a:srgbClr val="2269AA"/>
              </a:solidFill>
            </a:rPr>
            <a:t>Documentation</a:t>
          </a:r>
          <a:r>
            <a:rPr lang="de-DE" sz="1600" b="1" dirty="0">
              <a:solidFill>
                <a:srgbClr val="2269AA"/>
              </a:solidFill>
            </a:rPr>
            <a:t> and </a:t>
          </a:r>
          <a:r>
            <a:rPr lang="de-DE" sz="1600" b="1" dirty="0" err="1">
              <a:solidFill>
                <a:srgbClr val="2269AA"/>
              </a:solidFill>
            </a:rPr>
            <a:t>reporting</a:t>
          </a:r>
          <a:endParaRPr lang="de-DE" sz="1600" b="1" dirty="0">
            <a:solidFill>
              <a:srgbClr val="2269AA"/>
            </a:solidFill>
          </a:endParaRPr>
        </a:p>
      </dgm:t>
    </dgm:pt>
    <dgm:pt modelId="{37E27A7D-6938-4720-A989-DAC9C742DF75}" type="parTrans" cxnId="{A4016BD8-A65F-4699-80DD-F627B33406CB}">
      <dgm:prSet/>
      <dgm:spPr/>
      <dgm:t>
        <a:bodyPr/>
        <a:lstStyle/>
        <a:p>
          <a:endParaRPr lang="de-DE"/>
        </a:p>
      </dgm:t>
    </dgm:pt>
    <dgm:pt modelId="{799C5619-072C-4CB4-A76F-BCD126F4F49F}" type="sibTrans" cxnId="{A4016BD8-A65F-4699-80DD-F627B33406CB}">
      <dgm:prSet/>
      <dgm:spPr/>
      <dgm:t>
        <a:bodyPr/>
        <a:lstStyle/>
        <a:p>
          <a:endParaRPr lang="de-DE"/>
        </a:p>
      </dgm:t>
    </dgm:pt>
    <dgm:pt modelId="{A36D8785-6794-4CCC-8682-C056B3158C5F}">
      <dgm:prSet custT="1"/>
      <dgm:spPr>
        <a:solidFill>
          <a:srgbClr val="F9DF79"/>
        </a:solidFill>
      </dgm:spPr>
      <dgm:t>
        <a:bodyPr/>
        <a:lstStyle/>
        <a:p>
          <a:r>
            <a:rPr lang="de-DE" sz="1600" b="1" dirty="0" err="1">
              <a:solidFill>
                <a:srgbClr val="2269AA"/>
              </a:solidFill>
            </a:rPr>
            <a:t>Inspecting</a:t>
          </a:r>
          <a:r>
            <a:rPr lang="de-DE" sz="1600" b="1" dirty="0">
              <a:solidFill>
                <a:srgbClr val="2269AA"/>
              </a:solidFill>
            </a:rPr>
            <a:t> relevant </a:t>
          </a:r>
          <a:r>
            <a:rPr lang="de-DE" sz="1600" b="1" dirty="0" err="1">
              <a:solidFill>
                <a:srgbClr val="2269AA"/>
              </a:solidFill>
            </a:rPr>
            <a:t>goods</a:t>
          </a:r>
          <a:endParaRPr lang="de-DE" sz="1600" b="1" dirty="0">
            <a:solidFill>
              <a:srgbClr val="2269AA"/>
            </a:solidFill>
          </a:endParaRPr>
        </a:p>
      </dgm:t>
    </dgm:pt>
    <dgm:pt modelId="{D48C75A0-EB72-4057-B4C3-17102A3B2552}" type="parTrans" cxnId="{1A89440A-EED1-4B32-8443-01A6AAAB2E43}">
      <dgm:prSet/>
      <dgm:spPr/>
      <dgm:t>
        <a:bodyPr/>
        <a:lstStyle/>
        <a:p>
          <a:endParaRPr lang="de-DE"/>
        </a:p>
      </dgm:t>
    </dgm:pt>
    <dgm:pt modelId="{69847FE3-FD08-4FF2-AACC-6C2661F46452}" type="sibTrans" cxnId="{1A89440A-EED1-4B32-8443-01A6AAAB2E43}">
      <dgm:prSet/>
      <dgm:spPr/>
      <dgm:t>
        <a:bodyPr/>
        <a:lstStyle/>
        <a:p>
          <a:endParaRPr lang="de-DE"/>
        </a:p>
      </dgm:t>
    </dgm:pt>
    <dgm:pt modelId="{C9CC2815-7DDD-4B59-8F6F-B221A914C51A}">
      <dgm:prSet custT="1"/>
      <dgm:spPr>
        <a:solidFill>
          <a:srgbClr val="F9DF79"/>
        </a:solidFill>
      </dgm:spPr>
      <dgm:t>
        <a:bodyPr/>
        <a:lstStyle/>
        <a:p>
          <a:r>
            <a:rPr lang="de-DE" sz="1600" b="1" dirty="0">
              <a:solidFill>
                <a:srgbClr val="2269AA"/>
              </a:solidFill>
            </a:rPr>
            <a:t>Checking </a:t>
          </a:r>
          <a:r>
            <a:rPr lang="de-DE" sz="1600" b="1" dirty="0" err="1">
              <a:solidFill>
                <a:srgbClr val="2269AA"/>
              </a:solidFill>
            </a:rPr>
            <a:t>the</a:t>
          </a:r>
          <a:r>
            <a:rPr lang="de-DE" sz="1600" b="1" dirty="0">
              <a:solidFill>
                <a:srgbClr val="2269AA"/>
              </a:solidFill>
            </a:rPr>
            <a:t> </a:t>
          </a:r>
          <a:r>
            <a:rPr lang="de-DE" sz="1600" b="1" dirty="0" err="1">
              <a:solidFill>
                <a:srgbClr val="2269AA"/>
              </a:solidFill>
            </a:rPr>
            <a:t>luggage</a:t>
          </a:r>
          <a:endParaRPr lang="de-DE" sz="1600" b="1" dirty="0">
            <a:solidFill>
              <a:srgbClr val="2269AA"/>
            </a:solidFill>
          </a:endParaRPr>
        </a:p>
      </dgm:t>
    </dgm:pt>
    <dgm:pt modelId="{961D9464-A45D-42A8-881C-533212D42CC9}" type="sibTrans" cxnId="{4C4E02B6-F5B1-4EFC-B992-15D1CCF049E2}">
      <dgm:prSet/>
      <dgm:spPr/>
      <dgm:t>
        <a:bodyPr/>
        <a:lstStyle/>
        <a:p>
          <a:endParaRPr lang="de-DE"/>
        </a:p>
      </dgm:t>
    </dgm:pt>
    <dgm:pt modelId="{FB302F50-1072-440B-95BA-9EF10F8697C5}" type="parTrans" cxnId="{4C4E02B6-F5B1-4EFC-B992-15D1CCF049E2}">
      <dgm:prSet/>
      <dgm:spPr/>
      <dgm:t>
        <a:bodyPr/>
        <a:lstStyle/>
        <a:p>
          <a:endParaRPr lang="de-DE"/>
        </a:p>
      </dgm:t>
    </dgm:pt>
    <dgm:pt modelId="{072E9289-A591-41C2-AA32-01C1CED1C997}" type="pres">
      <dgm:prSet presAssocID="{6AFCC08C-792F-40DD-BE2C-68F4177C07D2}" presName="theList" presStyleCnt="0">
        <dgm:presLayoutVars>
          <dgm:dir/>
          <dgm:animLvl val="lvl"/>
          <dgm:resizeHandles val="exact"/>
        </dgm:presLayoutVars>
      </dgm:prSet>
      <dgm:spPr/>
    </dgm:pt>
    <dgm:pt modelId="{86294D41-1E0F-4BA3-94CD-5BA1D7088DDB}" type="pres">
      <dgm:prSet presAssocID="{E6DDEB64-1628-45CE-ACCF-42313DE86939}" presName="compNode" presStyleCnt="0"/>
      <dgm:spPr/>
    </dgm:pt>
    <dgm:pt modelId="{81A3ABBC-2461-4C8D-BC00-229C35E7B5FD}" type="pres">
      <dgm:prSet presAssocID="{E6DDEB64-1628-45CE-ACCF-42313DE86939}" presName="aNode" presStyleLbl="bgShp" presStyleIdx="0" presStyleCnt="2" custLinFactNeighborX="-1082" custLinFactNeighborY="374"/>
      <dgm:spPr/>
    </dgm:pt>
    <dgm:pt modelId="{6B8879C3-CD53-4C47-A4BE-8A7DAAB2D22A}" type="pres">
      <dgm:prSet presAssocID="{E6DDEB64-1628-45CE-ACCF-42313DE86939}" presName="textNode" presStyleLbl="bgShp" presStyleIdx="0" presStyleCnt="2"/>
      <dgm:spPr/>
    </dgm:pt>
    <dgm:pt modelId="{41A53DFF-6AFD-4FE7-8AB3-2ABFF81F4DF0}" type="pres">
      <dgm:prSet presAssocID="{E6DDEB64-1628-45CE-ACCF-42313DE86939}" presName="compChildNode" presStyleCnt="0"/>
      <dgm:spPr/>
    </dgm:pt>
    <dgm:pt modelId="{C60F3C4B-7CDC-4EEA-8FB7-7B241C02DC71}" type="pres">
      <dgm:prSet presAssocID="{E6DDEB64-1628-45CE-ACCF-42313DE86939}" presName="theInnerList" presStyleCnt="0"/>
      <dgm:spPr/>
    </dgm:pt>
    <dgm:pt modelId="{D08234A4-E70B-4A05-97AC-4C7054C3244B}" type="pres">
      <dgm:prSet presAssocID="{2C5F920D-72CE-4787-9A72-7A34296C0655}" presName="childNode" presStyleLbl="node1" presStyleIdx="0" presStyleCnt="14" custLinFactNeighborX="-840" custLinFactNeighborY="14019">
        <dgm:presLayoutVars>
          <dgm:bulletEnabled val="1"/>
        </dgm:presLayoutVars>
      </dgm:prSet>
      <dgm:spPr/>
    </dgm:pt>
    <dgm:pt modelId="{6518B35D-30A0-4C1A-97D0-6132B3437DD2}" type="pres">
      <dgm:prSet presAssocID="{2C5F920D-72CE-4787-9A72-7A34296C0655}" presName="aSpace2" presStyleCnt="0"/>
      <dgm:spPr/>
    </dgm:pt>
    <dgm:pt modelId="{AED88E52-9ACF-4CDB-A63C-B8DDA0AF04DC}" type="pres">
      <dgm:prSet presAssocID="{9BBEC147-D866-48FC-9FAF-E5832CB490E1}" presName="childNode" presStyleLbl="node1" presStyleIdx="1" presStyleCnt="14" custLinFactNeighborX="-840" custLinFactNeighborY="14019">
        <dgm:presLayoutVars>
          <dgm:bulletEnabled val="1"/>
        </dgm:presLayoutVars>
      </dgm:prSet>
      <dgm:spPr/>
    </dgm:pt>
    <dgm:pt modelId="{E00264A9-64A6-43A5-82AA-F1AA09238E77}" type="pres">
      <dgm:prSet presAssocID="{9BBEC147-D866-48FC-9FAF-E5832CB490E1}" presName="aSpace2" presStyleCnt="0"/>
      <dgm:spPr/>
    </dgm:pt>
    <dgm:pt modelId="{353318DF-E024-4054-891C-C5B8A3B72895}" type="pres">
      <dgm:prSet presAssocID="{B538DD03-B38E-4120-B11A-DBFBE95576D7}" presName="childNode" presStyleLbl="node1" presStyleIdx="2" presStyleCnt="14">
        <dgm:presLayoutVars>
          <dgm:bulletEnabled val="1"/>
        </dgm:presLayoutVars>
      </dgm:prSet>
      <dgm:spPr/>
    </dgm:pt>
    <dgm:pt modelId="{2815DF20-5221-4C2F-9AAE-6E5CACA448F8}" type="pres">
      <dgm:prSet presAssocID="{B538DD03-B38E-4120-B11A-DBFBE95576D7}" presName="aSpace2" presStyleCnt="0"/>
      <dgm:spPr/>
    </dgm:pt>
    <dgm:pt modelId="{A72A9AA4-ABF2-4792-AFDE-FA56F8897629}" type="pres">
      <dgm:prSet presAssocID="{655D6A80-D025-4541-AF21-EE19F482B3E3}" presName="childNode" presStyleLbl="node1" presStyleIdx="3" presStyleCnt="14">
        <dgm:presLayoutVars>
          <dgm:bulletEnabled val="1"/>
        </dgm:presLayoutVars>
      </dgm:prSet>
      <dgm:spPr/>
    </dgm:pt>
    <dgm:pt modelId="{EB3EBA76-7DE7-4111-8BFC-D84085EDF7FD}" type="pres">
      <dgm:prSet presAssocID="{655D6A80-D025-4541-AF21-EE19F482B3E3}" presName="aSpace2" presStyleCnt="0"/>
      <dgm:spPr/>
    </dgm:pt>
    <dgm:pt modelId="{ACA9A4B5-D805-4919-9E24-EDB592A61CF4}" type="pres">
      <dgm:prSet presAssocID="{B5A2DC9A-91FB-43BE-84D8-66B496F97EFF}" presName="childNode" presStyleLbl="node1" presStyleIdx="4" presStyleCnt="14">
        <dgm:presLayoutVars>
          <dgm:bulletEnabled val="1"/>
        </dgm:presLayoutVars>
      </dgm:prSet>
      <dgm:spPr/>
    </dgm:pt>
    <dgm:pt modelId="{C475B165-998B-4186-8F8E-7B12329973D5}" type="pres">
      <dgm:prSet presAssocID="{B5A2DC9A-91FB-43BE-84D8-66B496F97EFF}" presName="aSpace2" presStyleCnt="0"/>
      <dgm:spPr/>
    </dgm:pt>
    <dgm:pt modelId="{454FB1B2-F425-49F7-9F33-3606AC49B0AA}" type="pres">
      <dgm:prSet presAssocID="{144D90A3-AC9B-4B6C-B88C-9A4E2C73F1A4}" presName="childNode" presStyleLbl="node1" presStyleIdx="5" presStyleCnt="14">
        <dgm:presLayoutVars>
          <dgm:bulletEnabled val="1"/>
        </dgm:presLayoutVars>
      </dgm:prSet>
      <dgm:spPr/>
    </dgm:pt>
    <dgm:pt modelId="{659B15FF-FDD7-4C2D-AEB5-C5AC7E07B01F}" type="pres">
      <dgm:prSet presAssocID="{144D90A3-AC9B-4B6C-B88C-9A4E2C73F1A4}" presName="aSpace2" presStyleCnt="0"/>
      <dgm:spPr/>
    </dgm:pt>
    <dgm:pt modelId="{435B261A-723A-4ACA-9584-CB388BA94DCC}" type="pres">
      <dgm:prSet presAssocID="{CCB265B5-9E64-412C-96DE-D88F2218F4A9}" presName="childNode" presStyleLbl="node1" presStyleIdx="6" presStyleCnt="14">
        <dgm:presLayoutVars>
          <dgm:bulletEnabled val="1"/>
        </dgm:presLayoutVars>
      </dgm:prSet>
      <dgm:spPr/>
    </dgm:pt>
    <dgm:pt modelId="{07B37996-1739-4C33-8798-B65A8842DCBE}" type="pres">
      <dgm:prSet presAssocID="{E6DDEB64-1628-45CE-ACCF-42313DE86939}" presName="aSpace" presStyleCnt="0"/>
      <dgm:spPr/>
    </dgm:pt>
    <dgm:pt modelId="{D74FA71E-3035-409F-9D51-A86661E3A7EE}" type="pres">
      <dgm:prSet presAssocID="{3AB10DF4-0320-4284-9BC0-A495E18ADAED}" presName="compNode" presStyleCnt="0"/>
      <dgm:spPr/>
    </dgm:pt>
    <dgm:pt modelId="{05983CC4-289F-4099-9BED-556816CD3ED9}" type="pres">
      <dgm:prSet presAssocID="{3AB10DF4-0320-4284-9BC0-A495E18ADAED}" presName="aNode" presStyleLbl="bgShp" presStyleIdx="1" presStyleCnt="2" custLinFactNeighborX="720"/>
      <dgm:spPr/>
    </dgm:pt>
    <dgm:pt modelId="{8A39166C-5037-48DF-B8EC-CB7C50A99813}" type="pres">
      <dgm:prSet presAssocID="{3AB10DF4-0320-4284-9BC0-A495E18ADAED}" presName="textNode" presStyleLbl="bgShp" presStyleIdx="1" presStyleCnt="2"/>
      <dgm:spPr/>
    </dgm:pt>
    <dgm:pt modelId="{120CFB30-F351-4443-ABA8-009293333FBC}" type="pres">
      <dgm:prSet presAssocID="{3AB10DF4-0320-4284-9BC0-A495E18ADAED}" presName="compChildNode" presStyleCnt="0"/>
      <dgm:spPr/>
    </dgm:pt>
    <dgm:pt modelId="{607C10F4-775A-4211-903E-86B16B5B7B32}" type="pres">
      <dgm:prSet presAssocID="{3AB10DF4-0320-4284-9BC0-A495E18ADAED}" presName="theInnerList" presStyleCnt="0"/>
      <dgm:spPr/>
    </dgm:pt>
    <dgm:pt modelId="{213F6172-1958-476C-ACF1-93A6884199BB}" type="pres">
      <dgm:prSet presAssocID="{25E9198D-7148-4AB3-BB74-E3A4FB6988BF}" presName="childNode" presStyleLbl="node1" presStyleIdx="7" presStyleCnt="14" custScaleY="90909" custLinFactNeighborX="42" custLinFactNeighborY="13025">
        <dgm:presLayoutVars>
          <dgm:bulletEnabled val="1"/>
        </dgm:presLayoutVars>
      </dgm:prSet>
      <dgm:spPr/>
    </dgm:pt>
    <dgm:pt modelId="{388E1808-6A77-433F-BC90-19BA08D76D5A}" type="pres">
      <dgm:prSet presAssocID="{25E9198D-7148-4AB3-BB74-E3A4FB6988BF}" presName="aSpace2" presStyleCnt="0"/>
      <dgm:spPr/>
    </dgm:pt>
    <dgm:pt modelId="{830CA6FA-8E51-42B2-8824-8E9CDE6F6417}" type="pres">
      <dgm:prSet presAssocID="{C9CC2815-7DDD-4B59-8F6F-B221A914C51A}" presName="childNode" presStyleLbl="node1" presStyleIdx="8" presStyleCnt="14" custLinFactNeighborX="42" custLinFactNeighborY="-30759">
        <dgm:presLayoutVars>
          <dgm:bulletEnabled val="1"/>
        </dgm:presLayoutVars>
      </dgm:prSet>
      <dgm:spPr/>
    </dgm:pt>
    <dgm:pt modelId="{654A07B0-4162-4ABD-A544-A5DDE44B1A60}" type="pres">
      <dgm:prSet presAssocID="{C9CC2815-7DDD-4B59-8F6F-B221A914C51A}" presName="aSpace2" presStyleCnt="0"/>
      <dgm:spPr/>
    </dgm:pt>
    <dgm:pt modelId="{0D148003-ADB7-484B-8572-01DD7AC4579A}" type="pres">
      <dgm:prSet presAssocID="{A36D8785-6794-4CCC-8682-C056B3158C5F}" presName="childNode" presStyleLbl="node1" presStyleIdx="9" presStyleCnt="14" custLinFactNeighborX="42" custLinFactNeighborY="-50340">
        <dgm:presLayoutVars>
          <dgm:bulletEnabled val="1"/>
        </dgm:presLayoutVars>
      </dgm:prSet>
      <dgm:spPr/>
    </dgm:pt>
    <dgm:pt modelId="{46B06074-9EF1-43C8-9F21-4635C617C2E2}" type="pres">
      <dgm:prSet presAssocID="{A36D8785-6794-4CCC-8682-C056B3158C5F}" presName="aSpace2" presStyleCnt="0"/>
      <dgm:spPr/>
    </dgm:pt>
    <dgm:pt modelId="{42454615-5DCF-47CD-8376-C39DED11FD9F}" type="pres">
      <dgm:prSet presAssocID="{50B41BEC-2BFB-496A-8295-427377B22E76}" presName="childNode" presStyleLbl="node1" presStyleIdx="10" presStyleCnt="14" custLinFactNeighborX="42" custLinFactNeighborY="-77618">
        <dgm:presLayoutVars>
          <dgm:bulletEnabled val="1"/>
        </dgm:presLayoutVars>
      </dgm:prSet>
      <dgm:spPr/>
    </dgm:pt>
    <dgm:pt modelId="{3C17292E-E696-4CE3-A9F2-F3D875D72BCB}" type="pres">
      <dgm:prSet presAssocID="{50B41BEC-2BFB-496A-8295-427377B22E76}" presName="aSpace2" presStyleCnt="0"/>
      <dgm:spPr/>
    </dgm:pt>
    <dgm:pt modelId="{AD9C1EC6-49A8-4B15-9138-E49A3781FE37}" type="pres">
      <dgm:prSet presAssocID="{C44FACA2-ADDB-4631-B63D-BFFADE9FBCB4}" presName="childNode" presStyleLbl="node1" presStyleIdx="11" presStyleCnt="14" custLinFactNeighborX="42" custLinFactNeighborY="-83500">
        <dgm:presLayoutVars>
          <dgm:bulletEnabled val="1"/>
        </dgm:presLayoutVars>
      </dgm:prSet>
      <dgm:spPr/>
    </dgm:pt>
    <dgm:pt modelId="{F96150DA-430F-48CA-B8D9-2C6D14B78FFB}" type="pres">
      <dgm:prSet presAssocID="{C44FACA2-ADDB-4631-B63D-BFFADE9FBCB4}" presName="aSpace2" presStyleCnt="0"/>
      <dgm:spPr/>
    </dgm:pt>
    <dgm:pt modelId="{A703A435-4824-4E80-A443-B173BAECB005}" type="pres">
      <dgm:prSet presAssocID="{F217AB4C-4D3F-4048-9F8D-DC615B9873A2}" presName="childNode" presStyleLbl="node1" presStyleIdx="12" presStyleCnt="14" custLinFactNeighborX="42" custLinFactNeighborY="-83500">
        <dgm:presLayoutVars>
          <dgm:bulletEnabled val="1"/>
        </dgm:presLayoutVars>
      </dgm:prSet>
      <dgm:spPr/>
    </dgm:pt>
    <dgm:pt modelId="{161FBCFD-54C2-45B2-99DD-25B7A3F4AB87}" type="pres">
      <dgm:prSet presAssocID="{F217AB4C-4D3F-4048-9F8D-DC615B9873A2}" presName="aSpace2" presStyleCnt="0"/>
      <dgm:spPr/>
    </dgm:pt>
    <dgm:pt modelId="{A3594D66-57CB-4ADF-A0A9-A9F61282A86A}" type="pres">
      <dgm:prSet presAssocID="{56893974-5CD7-47AE-A0E9-E74FBA0753F0}" presName="childNode" presStyleLbl="node1" presStyleIdx="13" presStyleCnt="14" custLinFactNeighborX="42" custLinFactNeighborY="-74720">
        <dgm:presLayoutVars>
          <dgm:bulletEnabled val="1"/>
        </dgm:presLayoutVars>
      </dgm:prSet>
      <dgm:spPr/>
    </dgm:pt>
  </dgm:ptLst>
  <dgm:cxnLst>
    <dgm:cxn modelId="{11CB3001-8153-4ED1-9A61-F2BA5D936DEA}" type="presOf" srcId="{9BBEC147-D866-48FC-9FAF-E5832CB490E1}" destId="{AED88E52-9ACF-4CDB-A63C-B8DDA0AF04DC}" srcOrd="0" destOrd="0" presId="urn:microsoft.com/office/officeart/2005/8/layout/lProcess2"/>
    <dgm:cxn modelId="{1A89440A-EED1-4B32-8443-01A6AAAB2E43}" srcId="{3AB10DF4-0320-4284-9BC0-A495E18ADAED}" destId="{A36D8785-6794-4CCC-8682-C056B3158C5F}" srcOrd="2" destOrd="0" parTransId="{D48C75A0-EB72-4057-B4C3-17102A3B2552}" sibTransId="{69847FE3-FD08-4FF2-AACC-6C2661F46452}"/>
    <dgm:cxn modelId="{59E6B20D-9CFD-40E1-B801-AFB7BF04093E}" srcId="{6AFCC08C-792F-40DD-BE2C-68F4177C07D2}" destId="{3AB10DF4-0320-4284-9BC0-A495E18ADAED}" srcOrd="1" destOrd="0" parTransId="{014FF9DE-47DA-4D10-A8CF-437C785BAC50}" sibTransId="{E6B5E3DB-800D-4BD6-8281-EE46A8D25775}"/>
    <dgm:cxn modelId="{947F9D12-CFF5-47FD-A244-DEDBB19F9F93}" srcId="{E6DDEB64-1628-45CE-ACCF-42313DE86939}" destId="{CCB265B5-9E64-412C-96DE-D88F2218F4A9}" srcOrd="6" destOrd="0" parTransId="{7A58C6CD-0010-46C7-8300-3D1D0C88EF71}" sibTransId="{2B5FA65E-9527-4486-B03C-552022E5F3E6}"/>
    <dgm:cxn modelId="{2728FC1D-908E-4BF9-AEE5-30F04CB7A859}" srcId="{E6DDEB64-1628-45CE-ACCF-42313DE86939}" destId="{B538DD03-B38E-4120-B11A-DBFBE95576D7}" srcOrd="2" destOrd="0" parTransId="{BCA859A0-E57B-446B-B685-5317F314A75E}" sibTransId="{F8EEFFF2-043E-4374-8E2C-E731B939B3D3}"/>
    <dgm:cxn modelId="{FD85B924-036D-4A70-BF2C-703F5BC54EAB}" type="presOf" srcId="{6AFCC08C-792F-40DD-BE2C-68F4177C07D2}" destId="{072E9289-A591-41C2-AA32-01C1CED1C997}" srcOrd="0" destOrd="0" presId="urn:microsoft.com/office/officeart/2005/8/layout/lProcess2"/>
    <dgm:cxn modelId="{CB94A62B-ED4F-44CF-AD2D-A65C0AFD04CB}" type="presOf" srcId="{C44FACA2-ADDB-4631-B63D-BFFADE9FBCB4}" destId="{AD9C1EC6-49A8-4B15-9138-E49A3781FE37}" srcOrd="0" destOrd="0" presId="urn:microsoft.com/office/officeart/2005/8/layout/lProcess2"/>
    <dgm:cxn modelId="{8BFBF82F-0BDC-4D69-A36E-E67EDAE1583D}" type="presOf" srcId="{144D90A3-AC9B-4B6C-B88C-9A4E2C73F1A4}" destId="{454FB1B2-F425-49F7-9F33-3606AC49B0AA}" srcOrd="0" destOrd="0" presId="urn:microsoft.com/office/officeart/2005/8/layout/lProcess2"/>
    <dgm:cxn modelId="{24E48532-CB50-4B3A-A49E-B832A7081F7C}" srcId="{E6DDEB64-1628-45CE-ACCF-42313DE86939}" destId="{2C5F920D-72CE-4787-9A72-7A34296C0655}" srcOrd="0" destOrd="0" parTransId="{5ABA4A63-8FAB-4646-A602-A3504324BB7B}" sibTransId="{F7DD3DF4-B469-43FA-BE97-1FD8BC9505CD}"/>
    <dgm:cxn modelId="{9AAA3D36-83A7-4A32-B5BE-520A44BF40D3}" type="presOf" srcId="{2C5F920D-72CE-4787-9A72-7A34296C0655}" destId="{D08234A4-E70B-4A05-97AC-4C7054C3244B}" srcOrd="0" destOrd="0" presId="urn:microsoft.com/office/officeart/2005/8/layout/lProcess2"/>
    <dgm:cxn modelId="{2AA6E23E-55DE-4E38-BCD9-850590301565}" type="presOf" srcId="{56893974-5CD7-47AE-A0E9-E74FBA0753F0}" destId="{A3594D66-57CB-4ADF-A0A9-A9F61282A86A}" srcOrd="0" destOrd="0" presId="urn:microsoft.com/office/officeart/2005/8/layout/lProcess2"/>
    <dgm:cxn modelId="{30116063-B2AA-45A7-98A3-5D6A7E92F034}" srcId="{E6DDEB64-1628-45CE-ACCF-42313DE86939}" destId="{B5A2DC9A-91FB-43BE-84D8-66B496F97EFF}" srcOrd="4" destOrd="0" parTransId="{E92AC178-2D5A-4576-91A6-5586EAEBD9E6}" sibTransId="{158FFB8A-992A-4D24-920F-4D5748F285F5}"/>
    <dgm:cxn modelId="{FC642D45-757B-4B8C-97EF-98C4BAEB593D}" type="presOf" srcId="{C9CC2815-7DDD-4B59-8F6F-B221A914C51A}" destId="{830CA6FA-8E51-42B2-8824-8E9CDE6F6417}" srcOrd="0" destOrd="0" presId="urn:microsoft.com/office/officeart/2005/8/layout/lProcess2"/>
    <dgm:cxn modelId="{37FD1446-E7B8-4C58-94C8-D393313BCAE5}" srcId="{E6DDEB64-1628-45CE-ACCF-42313DE86939}" destId="{144D90A3-AC9B-4B6C-B88C-9A4E2C73F1A4}" srcOrd="5" destOrd="0" parTransId="{8B95AC01-4A2F-4F53-9E21-947BFFA23AAF}" sibTransId="{0F4DA66E-5E64-4DEA-89C1-10DE31B5724B}"/>
    <dgm:cxn modelId="{1F2B4D6B-5467-48A7-8951-7F7B2627A03C}" srcId="{3AB10DF4-0320-4284-9BC0-A495E18ADAED}" destId="{F217AB4C-4D3F-4048-9F8D-DC615B9873A2}" srcOrd="5" destOrd="0" parTransId="{C1B61866-3B2E-407D-A2EE-7E5379D2BEE0}" sibTransId="{03033E74-275C-42BD-8163-CFD7F01DA89E}"/>
    <dgm:cxn modelId="{4F43264D-9904-4A94-ADE9-EF17E744FBE9}" type="presOf" srcId="{E6DDEB64-1628-45CE-ACCF-42313DE86939}" destId="{81A3ABBC-2461-4C8D-BC00-229C35E7B5FD}" srcOrd="0" destOrd="0" presId="urn:microsoft.com/office/officeart/2005/8/layout/lProcess2"/>
    <dgm:cxn modelId="{33CB128C-61DD-40E0-986C-4F7968D320C9}" srcId="{E6DDEB64-1628-45CE-ACCF-42313DE86939}" destId="{655D6A80-D025-4541-AF21-EE19F482B3E3}" srcOrd="3" destOrd="0" parTransId="{94319DFA-760B-470A-A732-16A38CA00FB8}" sibTransId="{7296736B-8693-4AE1-94D8-4F351442B18B}"/>
    <dgm:cxn modelId="{0EB0508E-4F7B-4E04-88D6-D1EC6F6F020F}" type="presOf" srcId="{655D6A80-D025-4541-AF21-EE19F482B3E3}" destId="{A72A9AA4-ABF2-4792-AFDE-FA56F8897629}" srcOrd="0" destOrd="0" presId="urn:microsoft.com/office/officeart/2005/8/layout/lProcess2"/>
    <dgm:cxn modelId="{D592E097-301D-46C4-BECF-4096F4E7F5A7}" type="presOf" srcId="{A36D8785-6794-4CCC-8682-C056B3158C5F}" destId="{0D148003-ADB7-484B-8572-01DD7AC4579A}" srcOrd="0" destOrd="0" presId="urn:microsoft.com/office/officeart/2005/8/layout/lProcess2"/>
    <dgm:cxn modelId="{CF0F3FA2-FBA7-40F8-82B0-75BA05A0CCAE}" type="presOf" srcId="{B538DD03-B38E-4120-B11A-DBFBE95576D7}" destId="{353318DF-E024-4054-891C-C5B8A3B72895}" srcOrd="0" destOrd="0" presId="urn:microsoft.com/office/officeart/2005/8/layout/lProcess2"/>
    <dgm:cxn modelId="{53FA90A6-F7A9-4B77-805E-83244FA541D5}" type="presOf" srcId="{E6DDEB64-1628-45CE-ACCF-42313DE86939}" destId="{6B8879C3-CD53-4C47-A4BE-8A7DAAB2D22A}" srcOrd="1" destOrd="0" presId="urn:microsoft.com/office/officeart/2005/8/layout/lProcess2"/>
    <dgm:cxn modelId="{6CDFC3A8-266A-400E-8B0A-255F3DE2D77C}" type="presOf" srcId="{25E9198D-7148-4AB3-BB74-E3A4FB6988BF}" destId="{213F6172-1958-476C-ACF1-93A6884199BB}" srcOrd="0" destOrd="0" presId="urn:microsoft.com/office/officeart/2005/8/layout/lProcess2"/>
    <dgm:cxn modelId="{16602DA9-2F8D-4408-B1C1-0CF72096A3B3}" type="presOf" srcId="{CCB265B5-9E64-412C-96DE-D88F2218F4A9}" destId="{435B261A-723A-4ACA-9584-CB388BA94DCC}" srcOrd="0" destOrd="0" presId="urn:microsoft.com/office/officeart/2005/8/layout/lProcess2"/>
    <dgm:cxn modelId="{7D69F3B2-0937-4ADD-9440-52BDFD0FFE15}" srcId="{6AFCC08C-792F-40DD-BE2C-68F4177C07D2}" destId="{E6DDEB64-1628-45CE-ACCF-42313DE86939}" srcOrd="0" destOrd="0" parTransId="{AFADE459-63D4-4EDD-A62C-9E5AEA804F9D}" sibTransId="{3B3F61FD-83EF-4C2C-97E2-21D77C640292}"/>
    <dgm:cxn modelId="{4C4E02B6-F5B1-4EFC-B992-15D1CCF049E2}" srcId="{3AB10DF4-0320-4284-9BC0-A495E18ADAED}" destId="{C9CC2815-7DDD-4B59-8F6F-B221A914C51A}" srcOrd="1" destOrd="0" parTransId="{FB302F50-1072-440B-95BA-9EF10F8697C5}" sibTransId="{961D9464-A45D-42A8-881C-533212D42CC9}"/>
    <dgm:cxn modelId="{FB8657C1-7471-462B-AD51-65C5C612379F}" type="presOf" srcId="{3AB10DF4-0320-4284-9BC0-A495E18ADAED}" destId="{05983CC4-289F-4099-9BED-556816CD3ED9}" srcOrd="0" destOrd="0" presId="urn:microsoft.com/office/officeart/2005/8/layout/lProcess2"/>
    <dgm:cxn modelId="{38C486CA-F1B8-4ACA-BF54-C1157B209864}" srcId="{3AB10DF4-0320-4284-9BC0-A495E18ADAED}" destId="{C44FACA2-ADDB-4631-B63D-BFFADE9FBCB4}" srcOrd="4" destOrd="0" parTransId="{35A1816B-7681-4DE1-BB5F-13D852F01083}" sibTransId="{8169C3F5-FC3B-4187-9A34-B42213C1B8FF}"/>
    <dgm:cxn modelId="{22211FCD-F69E-4D21-AA9B-4C749418F6CB}" type="presOf" srcId="{3AB10DF4-0320-4284-9BC0-A495E18ADAED}" destId="{8A39166C-5037-48DF-B8EC-CB7C50A99813}" srcOrd="1" destOrd="0" presId="urn:microsoft.com/office/officeart/2005/8/layout/lProcess2"/>
    <dgm:cxn modelId="{8AA008D4-535C-4174-B3BD-36BB9C9C69C1}" srcId="{E6DDEB64-1628-45CE-ACCF-42313DE86939}" destId="{9BBEC147-D866-48FC-9FAF-E5832CB490E1}" srcOrd="1" destOrd="0" parTransId="{6B8B5F24-5A6E-4D17-9DC3-F75D1A7E8837}" sibTransId="{76BCD4D4-4B86-4792-9EB8-9C5B13D82909}"/>
    <dgm:cxn modelId="{A4016BD8-A65F-4699-80DD-F627B33406CB}" srcId="{3AB10DF4-0320-4284-9BC0-A495E18ADAED}" destId="{56893974-5CD7-47AE-A0E9-E74FBA0753F0}" srcOrd="6" destOrd="0" parTransId="{37E27A7D-6938-4720-A989-DAC9C742DF75}" sibTransId="{799C5619-072C-4CB4-A76F-BCD126F4F49F}"/>
    <dgm:cxn modelId="{425648EF-E487-47B0-B7EA-B3882A9065B3}" type="presOf" srcId="{50B41BEC-2BFB-496A-8295-427377B22E76}" destId="{42454615-5DCF-47CD-8376-C39DED11FD9F}" srcOrd="0" destOrd="0" presId="urn:microsoft.com/office/officeart/2005/8/layout/lProcess2"/>
    <dgm:cxn modelId="{48C6EAF2-1BB0-406A-93D4-9C174B1A15CF}" type="presOf" srcId="{B5A2DC9A-91FB-43BE-84D8-66B496F97EFF}" destId="{ACA9A4B5-D805-4919-9E24-EDB592A61CF4}" srcOrd="0" destOrd="0" presId="urn:microsoft.com/office/officeart/2005/8/layout/lProcess2"/>
    <dgm:cxn modelId="{256450F4-E211-4E4E-AB53-C8C8A6778E3F}" srcId="{3AB10DF4-0320-4284-9BC0-A495E18ADAED}" destId="{50B41BEC-2BFB-496A-8295-427377B22E76}" srcOrd="3" destOrd="0" parTransId="{6AC81F9D-327F-46EE-85A7-0C163E65E7DA}" sibTransId="{5F30E127-6A61-4F15-B92D-E3C69D7BD8AD}"/>
    <dgm:cxn modelId="{F0A90AFB-5D43-4831-A7D6-C6004D878291}" type="presOf" srcId="{F217AB4C-4D3F-4048-9F8D-DC615B9873A2}" destId="{A703A435-4824-4E80-A443-B173BAECB005}" srcOrd="0" destOrd="0" presId="urn:microsoft.com/office/officeart/2005/8/layout/lProcess2"/>
    <dgm:cxn modelId="{080D68FC-8920-4270-B6F9-C84655C85170}" srcId="{3AB10DF4-0320-4284-9BC0-A495E18ADAED}" destId="{25E9198D-7148-4AB3-BB74-E3A4FB6988BF}" srcOrd="0" destOrd="0" parTransId="{FDF0EF04-E24C-482E-9C25-F5CE7028CC5F}" sibTransId="{A11D8DAA-7F0D-441D-915B-BC2AB7E07318}"/>
    <dgm:cxn modelId="{73A04532-DF67-4A6F-9BAF-BAFB32E4BF61}" type="presParOf" srcId="{072E9289-A591-41C2-AA32-01C1CED1C997}" destId="{86294D41-1E0F-4BA3-94CD-5BA1D7088DDB}" srcOrd="0" destOrd="0" presId="urn:microsoft.com/office/officeart/2005/8/layout/lProcess2"/>
    <dgm:cxn modelId="{42662CF8-1D8B-4E2B-BBD7-F9D3D4E81BF4}" type="presParOf" srcId="{86294D41-1E0F-4BA3-94CD-5BA1D7088DDB}" destId="{81A3ABBC-2461-4C8D-BC00-229C35E7B5FD}" srcOrd="0" destOrd="0" presId="urn:microsoft.com/office/officeart/2005/8/layout/lProcess2"/>
    <dgm:cxn modelId="{FD398096-66EB-4F75-B996-46C4FD362F1F}" type="presParOf" srcId="{86294D41-1E0F-4BA3-94CD-5BA1D7088DDB}" destId="{6B8879C3-CD53-4C47-A4BE-8A7DAAB2D22A}" srcOrd="1" destOrd="0" presId="urn:microsoft.com/office/officeart/2005/8/layout/lProcess2"/>
    <dgm:cxn modelId="{4C1AA844-1FE3-414A-BD07-6C04474188B0}" type="presParOf" srcId="{86294D41-1E0F-4BA3-94CD-5BA1D7088DDB}" destId="{41A53DFF-6AFD-4FE7-8AB3-2ABFF81F4DF0}" srcOrd="2" destOrd="0" presId="urn:microsoft.com/office/officeart/2005/8/layout/lProcess2"/>
    <dgm:cxn modelId="{29E14B04-DA2F-4855-8133-C8D9C97D7125}" type="presParOf" srcId="{41A53DFF-6AFD-4FE7-8AB3-2ABFF81F4DF0}" destId="{C60F3C4B-7CDC-4EEA-8FB7-7B241C02DC71}" srcOrd="0" destOrd="0" presId="urn:microsoft.com/office/officeart/2005/8/layout/lProcess2"/>
    <dgm:cxn modelId="{7EDD4A13-106B-4AB4-A3C9-7F041E0EA195}" type="presParOf" srcId="{C60F3C4B-7CDC-4EEA-8FB7-7B241C02DC71}" destId="{D08234A4-E70B-4A05-97AC-4C7054C3244B}" srcOrd="0" destOrd="0" presId="urn:microsoft.com/office/officeart/2005/8/layout/lProcess2"/>
    <dgm:cxn modelId="{A14B5B4F-A2BF-4EE5-B5C3-34E1A855F7C2}" type="presParOf" srcId="{C60F3C4B-7CDC-4EEA-8FB7-7B241C02DC71}" destId="{6518B35D-30A0-4C1A-97D0-6132B3437DD2}" srcOrd="1" destOrd="0" presId="urn:microsoft.com/office/officeart/2005/8/layout/lProcess2"/>
    <dgm:cxn modelId="{14D1772A-0C58-4354-9999-252BC83CD579}" type="presParOf" srcId="{C60F3C4B-7CDC-4EEA-8FB7-7B241C02DC71}" destId="{AED88E52-9ACF-4CDB-A63C-B8DDA0AF04DC}" srcOrd="2" destOrd="0" presId="urn:microsoft.com/office/officeart/2005/8/layout/lProcess2"/>
    <dgm:cxn modelId="{A9A8A515-A81E-40B2-B77C-A6D5F114A51D}" type="presParOf" srcId="{C60F3C4B-7CDC-4EEA-8FB7-7B241C02DC71}" destId="{E00264A9-64A6-43A5-82AA-F1AA09238E77}" srcOrd="3" destOrd="0" presId="urn:microsoft.com/office/officeart/2005/8/layout/lProcess2"/>
    <dgm:cxn modelId="{308DBFC8-57BB-4261-800F-3EBDA1F9DA85}" type="presParOf" srcId="{C60F3C4B-7CDC-4EEA-8FB7-7B241C02DC71}" destId="{353318DF-E024-4054-891C-C5B8A3B72895}" srcOrd="4" destOrd="0" presId="urn:microsoft.com/office/officeart/2005/8/layout/lProcess2"/>
    <dgm:cxn modelId="{1126CF79-6423-4A0E-A765-3071EE60144D}" type="presParOf" srcId="{C60F3C4B-7CDC-4EEA-8FB7-7B241C02DC71}" destId="{2815DF20-5221-4C2F-9AAE-6E5CACA448F8}" srcOrd="5" destOrd="0" presId="urn:microsoft.com/office/officeart/2005/8/layout/lProcess2"/>
    <dgm:cxn modelId="{B852E8A4-0F45-4D96-B79E-96322574C02E}" type="presParOf" srcId="{C60F3C4B-7CDC-4EEA-8FB7-7B241C02DC71}" destId="{A72A9AA4-ABF2-4792-AFDE-FA56F8897629}" srcOrd="6" destOrd="0" presId="urn:microsoft.com/office/officeart/2005/8/layout/lProcess2"/>
    <dgm:cxn modelId="{A1513111-151C-4810-902B-34E598B2BADA}" type="presParOf" srcId="{C60F3C4B-7CDC-4EEA-8FB7-7B241C02DC71}" destId="{EB3EBA76-7DE7-4111-8BFC-D84085EDF7FD}" srcOrd="7" destOrd="0" presId="urn:microsoft.com/office/officeart/2005/8/layout/lProcess2"/>
    <dgm:cxn modelId="{8364C56D-7B70-4F33-B468-FE8B1745AB64}" type="presParOf" srcId="{C60F3C4B-7CDC-4EEA-8FB7-7B241C02DC71}" destId="{ACA9A4B5-D805-4919-9E24-EDB592A61CF4}" srcOrd="8" destOrd="0" presId="urn:microsoft.com/office/officeart/2005/8/layout/lProcess2"/>
    <dgm:cxn modelId="{C587519E-FD5E-4ACF-9C51-B9B6060CE342}" type="presParOf" srcId="{C60F3C4B-7CDC-4EEA-8FB7-7B241C02DC71}" destId="{C475B165-998B-4186-8F8E-7B12329973D5}" srcOrd="9" destOrd="0" presId="urn:microsoft.com/office/officeart/2005/8/layout/lProcess2"/>
    <dgm:cxn modelId="{52BCD409-3B4F-4EE2-9184-2D52B93932C1}" type="presParOf" srcId="{C60F3C4B-7CDC-4EEA-8FB7-7B241C02DC71}" destId="{454FB1B2-F425-49F7-9F33-3606AC49B0AA}" srcOrd="10" destOrd="0" presId="urn:microsoft.com/office/officeart/2005/8/layout/lProcess2"/>
    <dgm:cxn modelId="{3247C4B3-2B68-4F7A-A152-7F996ABD5084}" type="presParOf" srcId="{C60F3C4B-7CDC-4EEA-8FB7-7B241C02DC71}" destId="{659B15FF-FDD7-4C2D-AEB5-C5AC7E07B01F}" srcOrd="11" destOrd="0" presId="urn:microsoft.com/office/officeart/2005/8/layout/lProcess2"/>
    <dgm:cxn modelId="{6A28A35A-F983-470F-B560-E0559CD69844}" type="presParOf" srcId="{C60F3C4B-7CDC-4EEA-8FB7-7B241C02DC71}" destId="{435B261A-723A-4ACA-9584-CB388BA94DCC}" srcOrd="12" destOrd="0" presId="urn:microsoft.com/office/officeart/2005/8/layout/lProcess2"/>
    <dgm:cxn modelId="{5441D7EC-797A-4FCF-A123-6FAB0B798D5D}" type="presParOf" srcId="{072E9289-A591-41C2-AA32-01C1CED1C997}" destId="{07B37996-1739-4C33-8798-B65A8842DCBE}" srcOrd="1" destOrd="0" presId="urn:microsoft.com/office/officeart/2005/8/layout/lProcess2"/>
    <dgm:cxn modelId="{7D63A401-1F77-4906-8289-0A408CF59C39}" type="presParOf" srcId="{072E9289-A591-41C2-AA32-01C1CED1C997}" destId="{D74FA71E-3035-409F-9D51-A86661E3A7EE}" srcOrd="2" destOrd="0" presId="urn:microsoft.com/office/officeart/2005/8/layout/lProcess2"/>
    <dgm:cxn modelId="{DB01199B-A998-4963-A6F5-0290C0ACE6AB}" type="presParOf" srcId="{D74FA71E-3035-409F-9D51-A86661E3A7EE}" destId="{05983CC4-289F-4099-9BED-556816CD3ED9}" srcOrd="0" destOrd="0" presId="urn:microsoft.com/office/officeart/2005/8/layout/lProcess2"/>
    <dgm:cxn modelId="{9AE24092-0E9E-4F36-AFFA-FB285A906294}" type="presParOf" srcId="{D74FA71E-3035-409F-9D51-A86661E3A7EE}" destId="{8A39166C-5037-48DF-B8EC-CB7C50A99813}" srcOrd="1" destOrd="0" presId="urn:microsoft.com/office/officeart/2005/8/layout/lProcess2"/>
    <dgm:cxn modelId="{7E438CD2-62C6-42E9-AF56-DA662F6FC993}" type="presParOf" srcId="{D74FA71E-3035-409F-9D51-A86661E3A7EE}" destId="{120CFB30-F351-4443-ABA8-009293333FBC}" srcOrd="2" destOrd="0" presId="urn:microsoft.com/office/officeart/2005/8/layout/lProcess2"/>
    <dgm:cxn modelId="{31B816A5-F310-4B07-9266-900B13659666}" type="presParOf" srcId="{120CFB30-F351-4443-ABA8-009293333FBC}" destId="{607C10F4-775A-4211-903E-86B16B5B7B32}" srcOrd="0" destOrd="0" presId="urn:microsoft.com/office/officeart/2005/8/layout/lProcess2"/>
    <dgm:cxn modelId="{CE82C132-311B-4F7B-A569-C5B650F58440}" type="presParOf" srcId="{607C10F4-775A-4211-903E-86B16B5B7B32}" destId="{213F6172-1958-476C-ACF1-93A6884199BB}" srcOrd="0" destOrd="0" presId="urn:microsoft.com/office/officeart/2005/8/layout/lProcess2"/>
    <dgm:cxn modelId="{1CCBD8F3-E5CE-4072-B22A-DA1C685C16AB}" type="presParOf" srcId="{607C10F4-775A-4211-903E-86B16B5B7B32}" destId="{388E1808-6A77-433F-BC90-19BA08D76D5A}" srcOrd="1" destOrd="0" presId="urn:microsoft.com/office/officeart/2005/8/layout/lProcess2"/>
    <dgm:cxn modelId="{6FA1C031-2F52-433F-80B8-D37728F629F8}" type="presParOf" srcId="{607C10F4-775A-4211-903E-86B16B5B7B32}" destId="{830CA6FA-8E51-42B2-8824-8E9CDE6F6417}" srcOrd="2" destOrd="0" presId="urn:microsoft.com/office/officeart/2005/8/layout/lProcess2"/>
    <dgm:cxn modelId="{EB226400-779A-4A6B-B744-F388D477D65B}" type="presParOf" srcId="{607C10F4-775A-4211-903E-86B16B5B7B32}" destId="{654A07B0-4162-4ABD-A544-A5DDE44B1A60}" srcOrd="3" destOrd="0" presId="urn:microsoft.com/office/officeart/2005/8/layout/lProcess2"/>
    <dgm:cxn modelId="{D7F4B5CF-38DE-4D09-9A52-962278CCCFF4}" type="presParOf" srcId="{607C10F4-775A-4211-903E-86B16B5B7B32}" destId="{0D148003-ADB7-484B-8572-01DD7AC4579A}" srcOrd="4" destOrd="0" presId="urn:microsoft.com/office/officeart/2005/8/layout/lProcess2"/>
    <dgm:cxn modelId="{4DA4E32C-ABDB-4B3C-9360-BF0232D78581}" type="presParOf" srcId="{607C10F4-775A-4211-903E-86B16B5B7B32}" destId="{46B06074-9EF1-43C8-9F21-4635C617C2E2}" srcOrd="5" destOrd="0" presId="urn:microsoft.com/office/officeart/2005/8/layout/lProcess2"/>
    <dgm:cxn modelId="{456BB6EB-7A02-4140-BB0B-68D23348FD9C}" type="presParOf" srcId="{607C10F4-775A-4211-903E-86B16B5B7B32}" destId="{42454615-5DCF-47CD-8376-C39DED11FD9F}" srcOrd="6" destOrd="0" presId="urn:microsoft.com/office/officeart/2005/8/layout/lProcess2"/>
    <dgm:cxn modelId="{C3284EB1-BD5F-40B9-8F88-9768609E2D1A}" type="presParOf" srcId="{607C10F4-775A-4211-903E-86B16B5B7B32}" destId="{3C17292E-E696-4CE3-A9F2-F3D875D72BCB}" srcOrd="7" destOrd="0" presId="urn:microsoft.com/office/officeart/2005/8/layout/lProcess2"/>
    <dgm:cxn modelId="{8E8E9C6E-AAAD-43EF-871A-78AD67539C86}" type="presParOf" srcId="{607C10F4-775A-4211-903E-86B16B5B7B32}" destId="{AD9C1EC6-49A8-4B15-9138-E49A3781FE37}" srcOrd="8" destOrd="0" presId="urn:microsoft.com/office/officeart/2005/8/layout/lProcess2"/>
    <dgm:cxn modelId="{CD359C86-35B2-4011-A8D7-997E3CDAF3C0}" type="presParOf" srcId="{607C10F4-775A-4211-903E-86B16B5B7B32}" destId="{F96150DA-430F-48CA-B8D9-2C6D14B78FFB}" srcOrd="9" destOrd="0" presId="urn:microsoft.com/office/officeart/2005/8/layout/lProcess2"/>
    <dgm:cxn modelId="{47C1A589-2811-4A5C-B8A9-1C3694844CC2}" type="presParOf" srcId="{607C10F4-775A-4211-903E-86B16B5B7B32}" destId="{A703A435-4824-4E80-A443-B173BAECB005}" srcOrd="10" destOrd="0" presId="urn:microsoft.com/office/officeart/2005/8/layout/lProcess2"/>
    <dgm:cxn modelId="{99ECF163-1FA7-4330-BE93-3BF95B4C7F91}" type="presParOf" srcId="{607C10F4-775A-4211-903E-86B16B5B7B32}" destId="{161FBCFD-54C2-45B2-99DD-25B7A3F4AB87}" srcOrd="11" destOrd="0" presId="urn:microsoft.com/office/officeart/2005/8/layout/lProcess2"/>
    <dgm:cxn modelId="{6CF4DDAA-43D6-451A-96A6-D9474D9B9999}" type="presParOf" srcId="{607C10F4-775A-4211-903E-86B16B5B7B32}" destId="{A3594D66-57CB-4ADF-A0A9-A9F61282A86A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6CF437-4490-42A5-8229-2B3BAB9391F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9B413EA-889E-4D26-A6BE-976310208871}">
      <dgm:prSet phldrT="[Text]"/>
      <dgm:spPr>
        <a:solidFill>
          <a:srgbClr val="75B952"/>
        </a:solidFill>
        <a:ln>
          <a:solidFill>
            <a:srgbClr val="FFCC00"/>
          </a:solidFill>
        </a:ln>
      </dgm:spPr>
      <dgm:t>
        <a:bodyPr/>
        <a:lstStyle/>
        <a:p>
          <a:r>
            <a:rPr lang="de-DE" b="1" dirty="0">
              <a:solidFill>
                <a:schemeClr val="tx1"/>
              </a:solidFill>
            </a:rPr>
            <a:t>Search </a:t>
          </a:r>
          <a:r>
            <a:rPr lang="de-DE" b="1" dirty="0" err="1">
              <a:solidFill>
                <a:schemeClr val="tx1"/>
              </a:solidFill>
            </a:rPr>
            <a:t>for</a:t>
          </a:r>
          <a:r>
            <a:rPr lang="de-DE" b="1" dirty="0">
              <a:solidFill>
                <a:schemeClr val="tx1"/>
              </a:solidFill>
            </a:rPr>
            <a:t> </a:t>
          </a:r>
          <a:r>
            <a:rPr lang="de-DE" b="1" dirty="0" err="1">
              <a:solidFill>
                <a:schemeClr val="tx1"/>
              </a:solidFill>
            </a:rPr>
            <a:t>regulated</a:t>
          </a:r>
          <a:r>
            <a:rPr lang="de-DE" b="1" dirty="0">
              <a:solidFill>
                <a:schemeClr val="tx1"/>
              </a:solidFill>
            </a:rPr>
            <a:t> </a:t>
          </a:r>
          <a:r>
            <a:rPr lang="de-DE" b="1" dirty="0" err="1">
              <a:solidFill>
                <a:schemeClr val="tx1"/>
              </a:solidFill>
            </a:rPr>
            <a:t>articles</a:t>
          </a:r>
          <a:endParaRPr lang="de-DE" b="1" dirty="0">
            <a:solidFill>
              <a:schemeClr val="tx1"/>
            </a:solidFill>
          </a:endParaRPr>
        </a:p>
      </dgm:t>
    </dgm:pt>
    <dgm:pt modelId="{959633CC-50B9-400C-AC2A-9B16D91DDD38}" type="parTrans" cxnId="{EB8A97E2-7396-40F4-A289-E8A1E1A09701}">
      <dgm:prSet/>
      <dgm:spPr/>
      <dgm:t>
        <a:bodyPr/>
        <a:lstStyle/>
        <a:p>
          <a:endParaRPr lang="de-DE"/>
        </a:p>
      </dgm:t>
    </dgm:pt>
    <dgm:pt modelId="{20FD4538-DF55-45E9-A247-8178E1F7CB3F}" type="sibTrans" cxnId="{EB8A97E2-7396-40F4-A289-E8A1E1A09701}">
      <dgm:prSet/>
      <dgm:spPr/>
      <dgm:t>
        <a:bodyPr/>
        <a:lstStyle/>
        <a:p>
          <a:endParaRPr lang="de-DE"/>
        </a:p>
      </dgm:t>
    </dgm:pt>
    <dgm:pt modelId="{14504371-EB6B-4FC3-B276-2B06751B465B}">
      <dgm:prSet phldrT="[Text]"/>
      <dgm:spPr>
        <a:solidFill>
          <a:srgbClr val="75B952">
            <a:alpha val="50196"/>
          </a:srgbClr>
        </a:solidFill>
        <a:ln w="3175">
          <a:solidFill>
            <a:srgbClr val="2269AA"/>
          </a:solidFill>
        </a:ln>
      </dgm:spPr>
      <dgm:t>
        <a:bodyPr/>
        <a:lstStyle/>
        <a:p>
          <a:r>
            <a:rPr lang="de-DE" dirty="0"/>
            <a:t>In </a:t>
          </a:r>
          <a:r>
            <a:rPr lang="de-DE" dirty="0" err="1"/>
            <a:t>the</a:t>
          </a:r>
          <a:r>
            <a:rPr lang="de-DE" dirty="0"/>
            <a:t> </a:t>
          </a:r>
          <a:r>
            <a:rPr lang="de-DE" dirty="0" err="1"/>
            <a:t>customs</a:t>
          </a:r>
          <a:r>
            <a:rPr lang="de-DE" dirty="0"/>
            <a:t> </a:t>
          </a:r>
          <a:r>
            <a:rPr lang="de-DE" dirty="0" err="1"/>
            <a:t>area</a:t>
          </a:r>
          <a:r>
            <a:rPr lang="de-DE" dirty="0"/>
            <a:t> at </a:t>
          </a:r>
          <a:r>
            <a:rPr lang="de-DE" dirty="0" err="1"/>
            <a:t>exits</a:t>
          </a:r>
          <a:r>
            <a:rPr lang="de-DE" dirty="0"/>
            <a:t> </a:t>
          </a:r>
          <a:r>
            <a:rPr lang="de-DE" dirty="0" err="1"/>
            <a:t>of</a:t>
          </a:r>
          <a:r>
            <a:rPr lang="de-DE" dirty="0"/>
            <a:t> passenger </a:t>
          </a:r>
          <a:r>
            <a:rPr lang="de-DE" dirty="0" err="1"/>
            <a:t>channels</a:t>
          </a:r>
          <a:endParaRPr lang="de-DE" dirty="0"/>
        </a:p>
      </dgm:t>
    </dgm:pt>
    <dgm:pt modelId="{74554610-DFAA-42CD-B0F0-8302F24195AC}" type="parTrans" cxnId="{63C023B2-92D5-4B67-9CF2-4E3123E994C6}">
      <dgm:prSet/>
      <dgm:spPr/>
      <dgm:t>
        <a:bodyPr/>
        <a:lstStyle/>
        <a:p>
          <a:endParaRPr lang="de-DE"/>
        </a:p>
      </dgm:t>
    </dgm:pt>
    <dgm:pt modelId="{EB599CD2-F1AC-4AC2-8C39-326478D8C072}" type="sibTrans" cxnId="{63C023B2-92D5-4B67-9CF2-4E3123E994C6}">
      <dgm:prSet/>
      <dgm:spPr/>
      <dgm:t>
        <a:bodyPr/>
        <a:lstStyle/>
        <a:p>
          <a:endParaRPr lang="de-DE"/>
        </a:p>
      </dgm:t>
    </dgm:pt>
    <dgm:pt modelId="{71ECD165-C98A-434C-8F72-F2AA621FE080}">
      <dgm:prSet phldrT="[Text]"/>
      <dgm:spPr>
        <a:solidFill>
          <a:srgbClr val="75B952"/>
        </a:solidFill>
        <a:ln>
          <a:solidFill>
            <a:srgbClr val="FFCC00"/>
          </a:solidFill>
        </a:ln>
      </dgm:spPr>
      <dgm:t>
        <a:bodyPr/>
        <a:lstStyle/>
        <a:p>
          <a:r>
            <a:rPr lang="de-DE" b="1" dirty="0" err="1">
              <a:solidFill>
                <a:schemeClr val="tx1"/>
              </a:solidFill>
            </a:rPr>
            <a:t>Categorisation</a:t>
          </a:r>
          <a:endParaRPr lang="de-DE" b="1" dirty="0">
            <a:solidFill>
              <a:schemeClr val="tx1"/>
            </a:solidFill>
          </a:endParaRPr>
        </a:p>
      </dgm:t>
    </dgm:pt>
    <dgm:pt modelId="{664A6C04-642B-4D9B-A885-6DF01ABF6FA6}" type="parTrans" cxnId="{301D0992-4E63-4AA8-AEAE-EF5AD0AE46B0}">
      <dgm:prSet/>
      <dgm:spPr/>
      <dgm:t>
        <a:bodyPr/>
        <a:lstStyle/>
        <a:p>
          <a:endParaRPr lang="de-DE"/>
        </a:p>
      </dgm:t>
    </dgm:pt>
    <dgm:pt modelId="{82F8A95C-56B0-4D08-AEDA-D67A5AA1CC33}" type="sibTrans" cxnId="{301D0992-4E63-4AA8-AEAE-EF5AD0AE46B0}">
      <dgm:prSet/>
      <dgm:spPr/>
      <dgm:t>
        <a:bodyPr/>
        <a:lstStyle/>
        <a:p>
          <a:endParaRPr lang="de-DE"/>
        </a:p>
      </dgm:t>
    </dgm:pt>
    <dgm:pt modelId="{8DFB0D77-8908-464A-B661-3D19DFF282B7}">
      <dgm:prSet phldrT="[Text]"/>
      <dgm:spPr>
        <a:solidFill>
          <a:srgbClr val="75B952">
            <a:alpha val="50196"/>
          </a:srgbClr>
        </a:solidFill>
        <a:ln>
          <a:solidFill>
            <a:srgbClr val="2269AA"/>
          </a:solidFill>
        </a:ln>
      </dgm:spPr>
      <dgm:t>
        <a:bodyPr/>
        <a:lstStyle/>
        <a:p>
          <a:r>
            <a:rPr lang="de-DE" sz="2700" kern="1200" dirty="0"/>
            <a:t>PC </a:t>
          </a:r>
          <a:r>
            <a:rPr lang="de-DE" sz="2700" kern="1200" dirty="0" err="1"/>
            <a:t>required</a:t>
          </a:r>
          <a:r>
            <a:rPr lang="de-DE" sz="2700" kern="1200" dirty="0"/>
            <a:t>?</a:t>
          </a:r>
        </a:p>
      </dgm:t>
    </dgm:pt>
    <dgm:pt modelId="{226DA205-C070-4991-BE4F-1D2FBA74896C}" type="parTrans" cxnId="{18175D38-65AA-4654-BA90-39F80AB4DC7E}">
      <dgm:prSet/>
      <dgm:spPr/>
      <dgm:t>
        <a:bodyPr/>
        <a:lstStyle/>
        <a:p>
          <a:endParaRPr lang="de-DE"/>
        </a:p>
      </dgm:t>
    </dgm:pt>
    <dgm:pt modelId="{2CB38B6A-0D4F-4441-B0A5-585A2B775357}" type="sibTrans" cxnId="{18175D38-65AA-4654-BA90-39F80AB4DC7E}">
      <dgm:prSet/>
      <dgm:spPr/>
      <dgm:t>
        <a:bodyPr/>
        <a:lstStyle/>
        <a:p>
          <a:endParaRPr lang="de-DE"/>
        </a:p>
      </dgm:t>
    </dgm:pt>
    <dgm:pt modelId="{0A1E8608-2FDB-4FC2-ABCF-3B89B2002DDE}">
      <dgm:prSet phldrT="[Text]"/>
      <dgm:spPr>
        <a:solidFill>
          <a:srgbClr val="75B952"/>
        </a:solidFill>
        <a:ln>
          <a:solidFill>
            <a:srgbClr val="FFCC00"/>
          </a:solidFill>
        </a:ln>
      </dgm:spPr>
      <dgm:t>
        <a:bodyPr/>
        <a:lstStyle/>
        <a:p>
          <a:r>
            <a:rPr lang="de-DE" b="1" dirty="0">
              <a:solidFill>
                <a:schemeClr val="tx1"/>
              </a:solidFill>
            </a:rPr>
            <a:t>Communication</a:t>
          </a:r>
        </a:p>
      </dgm:t>
    </dgm:pt>
    <dgm:pt modelId="{ED2A7943-C0EC-4EB5-BB5F-BB7CDAE1D9A4}" type="parTrans" cxnId="{0A8F7AB1-9584-474A-970F-06D7E0530163}">
      <dgm:prSet/>
      <dgm:spPr/>
      <dgm:t>
        <a:bodyPr/>
        <a:lstStyle/>
        <a:p>
          <a:endParaRPr lang="de-DE"/>
        </a:p>
      </dgm:t>
    </dgm:pt>
    <dgm:pt modelId="{85F7402B-106A-45C4-9826-8AA053AB14FE}" type="sibTrans" cxnId="{0A8F7AB1-9584-474A-970F-06D7E0530163}">
      <dgm:prSet/>
      <dgm:spPr/>
      <dgm:t>
        <a:bodyPr/>
        <a:lstStyle/>
        <a:p>
          <a:endParaRPr lang="de-DE"/>
        </a:p>
      </dgm:t>
    </dgm:pt>
    <dgm:pt modelId="{321506C0-38B1-4103-A950-9DFA049E0D03}">
      <dgm:prSet phldrT="[Text]"/>
      <dgm:spPr>
        <a:solidFill>
          <a:srgbClr val="75B952"/>
        </a:solidFill>
        <a:ln>
          <a:solidFill>
            <a:srgbClr val="FFCC00"/>
          </a:solidFill>
        </a:ln>
      </dgm:spPr>
      <dgm:t>
        <a:bodyPr/>
        <a:lstStyle/>
        <a:p>
          <a:r>
            <a:rPr lang="de-DE" b="1" dirty="0" err="1">
              <a:solidFill>
                <a:schemeClr val="tx1"/>
              </a:solidFill>
            </a:rPr>
            <a:t>Phytosanitary</a:t>
          </a:r>
          <a:r>
            <a:rPr lang="de-DE" b="1" dirty="0"/>
            <a:t> </a:t>
          </a:r>
          <a:r>
            <a:rPr lang="de-DE" b="1" dirty="0" err="1">
              <a:solidFill>
                <a:schemeClr val="tx1"/>
              </a:solidFill>
            </a:rPr>
            <a:t>inspection</a:t>
          </a:r>
          <a:endParaRPr lang="de-DE" b="1" dirty="0">
            <a:solidFill>
              <a:schemeClr val="tx1"/>
            </a:solidFill>
          </a:endParaRPr>
        </a:p>
      </dgm:t>
    </dgm:pt>
    <dgm:pt modelId="{8B15C72A-138E-4821-8B47-9C8000640C71}" type="parTrans" cxnId="{297C95B7-D893-495E-A2D3-8DA0AD503C6D}">
      <dgm:prSet/>
      <dgm:spPr/>
      <dgm:t>
        <a:bodyPr/>
        <a:lstStyle/>
        <a:p>
          <a:endParaRPr lang="de-DE"/>
        </a:p>
      </dgm:t>
    </dgm:pt>
    <dgm:pt modelId="{B8D672F6-5C06-4504-B6A2-5A9450FC88C6}" type="sibTrans" cxnId="{297C95B7-D893-495E-A2D3-8DA0AD503C6D}">
      <dgm:prSet/>
      <dgm:spPr/>
      <dgm:t>
        <a:bodyPr/>
        <a:lstStyle/>
        <a:p>
          <a:endParaRPr lang="de-DE"/>
        </a:p>
      </dgm:t>
    </dgm:pt>
    <dgm:pt modelId="{9173A3D1-504D-4340-9812-278B73A16BFA}">
      <dgm:prSet phldrT="[Text]" custT="1"/>
      <dgm:spPr>
        <a:solidFill>
          <a:srgbClr val="75B952">
            <a:alpha val="50196"/>
          </a:srgbClr>
        </a:solidFill>
        <a:ln>
          <a:solidFill>
            <a:srgbClr val="2269AA"/>
          </a:solidFill>
        </a:ln>
      </dgm:spPr>
      <dgm:t>
        <a:bodyPr/>
        <a:lstStyle/>
        <a:p>
          <a:r>
            <a:rPr lang="de-DE" sz="27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Prohibited</a:t>
          </a:r>
          <a:r>
            <a:rPr lang="de-DE" sz="2700" kern="1200" dirty="0"/>
            <a:t> </a:t>
          </a:r>
          <a:r>
            <a:rPr lang="de-DE" sz="2700" kern="1200" dirty="0" err="1"/>
            <a:t>article</a:t>
          </a:r>
          <a:r>
            <a:rPr lang="de-DE" sz="2700" kern="1200" dirty="0"/>
            <a:t>?</a:t>
          </a:r>
        </a:p>
      </dgm:t>
    </dgm:pt>
    <dgm:pt modelId="{1A54A6B2-FBDB-4B6D-9296-95131356E4ED}" type="parTrans" cxnId="{4F31996B-AF54-47EA-9177-9492BEEE66AF}">
      <dgm:prSet/>
      <dgm:spPr/>
      <dgm:t>
        <a:bodyPr/>
        <a:lstStyle/>
        <a:p>
          <a:endParaRPr lang="de-DE"/>
        </a:p>
      </dgm:t>
    </dgm:pt>
    <dgm:pt modelId="{D6FAC795-DFF8-4EA9-B736-22EC61888D1D}" type="sibTrans" cxnId="{4F31996B-AF54-47EA-9177-9492BEEE66AF}">
      <dgm:prSet/>
      <dgm:spPr/>
      <dgm:t>
        <a:bodyPr/>
        <a:lstStyle/>
        <a:p>
          <a:endParaRPr lang="de-DE"/>
        </a:p>
      </dgm:t>
    </dgm:pt>
    <dgm:pt modelId="{3BAAFD07-C0D4-4B8B-A48C-C3266672CC61}">
      <dgm:prSet phldrT="[Text]"/>
      <dgm:spPr>
        <a:solidFill>
          <a:srgbClr val="75B952">
            <a:alpha val="50196"/>
          </a:srgbClr>
        </a:solidFill>
        <a:ln w="3175">
          <a:solidFill>
            <a:srgbClr val="2269AA"/>
          </a:solidFill>
        </a:ln>
      </dgm:spPr>
      <dgm:t>
        <a:bodyPr/>
        <a:lstStyle/>
        <a:p>
          <a:r>
            <a:rPr lang="de-DE" dirty="0"/>
            <a:t>Relevant </a:t>
          </a:r>
          <a:r>
            <a:rPr lang="de-DE" dirty="0" err="1"/>
            <a:t>article</a:t>
          </a:r>
          <a:r>
            <a:rPr lang="de-DE" dirty="0"/>
            <a:t> </a:t>
          </a:r>
          <a:r>
            <a:rPr lang="de-DE" dirty="0" err="1"/>
            <a:t>included</a:t>
          </a:r>
          <a:r>
            <a:rPr lang="de-DE" dirty="0"/>
            <a:t>?</a:t>
          </a:r>
        </a:p>
      </dgm:t>
    </dgm:pt>
    <dgm:pt modelId="{5F9451EF-66F7-4915-BC22-CA87C1E0DC08}" type="parTrans" cxnId="{105F57C2-72A6-422E-B869-050A9FE5DF56}">
      <dgm:prSet/>
      <dgm:spPr/>
      <dgm:t>
        <a:bodyPr/>
        <a:lstStyle/>
        <a:p>
          <a:endParaRPr lang="de-DE"/>
        </a:p>
      </dgm:t>
    </dgm:pt>
    <dgm:pt modelId="{46E7B041-1E98-4DAC-8A42-0AC14C58E25C}" type="sibTrans" cxnId="{105F57C2-72A6-422E-B869-050A9FE5DF56}">
      <dgm:prSet/>
      <dgm:spPr/>
      <dgm:t>
        <a:bodyPr/>
        <a:lstStyle/>
        <a:p>
          <a:endParaRPr lang="de-DE"/>
        </a:p>
      </dgm:t>
    </dgm:pt>
    <dgm:pt modelId="{B113D483-27E3-4D2B-9A74-0555D8A2A950}">
      <dgm:prSet phldrT="[Text]"/>
      <dgm:spPr>
        <a:solidFill>
          <a:srgbClr val="75B952">
            <a:alpha val="50196"/>
          </a:srgbClr>
        </a:solidFill>
        <a:ln>
          <a:solidFill>
            <a:srgbClr val="2269AA"/>
          </a:solidFill>
        </a:ln>
      </dgm:spPr>
      <dgm:t>
        <a:bodyPr/>
        <a:lstStyle/>
        <a:p>
          <a:r>
            <a:rPr lang="de-DE" dirty="0"/>
            <a:t>Explanation </a:t>
          </a:r>
          <a:r>
            <a:rPr lang="de-DE" dirty="0" err="1"/>
            <a:t>of</a:t>
          </a:r>
          <a:r>
            <a:rPr lang="de-DE" dirty="0"/>
            <a:t> </a:t>
          </a:r>
          <a:r>
            <a:rPr lang="de-DE" dirty="0" err="1"/>
            <a:t>the</a:t>
          </a:r>
          <a:r>
            <a:rPr lang="de-DE" dirty="0"/>
            <a:t> </a:t>
          </a:r>
          <a:r>
            <a:rPr lang="de-DE" dirty="0" err="1"/>
            <a:t>phytosanitary</a:t>
          </a:r>
          <a:r>
            <a:rPr lang="de-DE" dirty="0"/>
            <a:t> </a:t>
          </a:r>
          <a:r>
            <a:rPr lang="de-DE" dirty="0" err="1"/>
            <a:t>controls</a:t>
          </a:r>
          <a:r>
            <a:rPr lang="de-DE" dirty="0"/>
            <a:t> </a:t>
          </a:r>
          <a:r>
            <a:rPr lang="de-DE" dirty="0" err="1"/>
            <a:t>to</a:t>
          </a:r>
          <a:r>
            <a:rPr lang="de-DE" dirty="0"/>
            <a:t> </a:t>
          </a:r>
          <a:r>
            <a:rPr lang="de-DE" dirty="0" err="1"/>
            <a:t>the</a:t>
          </a:r>
          <a:r>
            <a:rPr lang="de-DE" dirty="0"/>
            <a:t> passenger</a:t>
          </a:r>
        </a:p>
      </dgm:t>
    </dgm:pt>
    <dgm:pt modelId="{4AD355EB-F5A9-4DC1-84F7-9FC8F5947646}" type="parTrans" cxnId="{BBBE86E2-2A48-45A4-AA80-A7A7E5795A38}">
      <dgm:prSet/>
      <dgm:spPr/>
      <dgm:t>
        <a:bodyPr/>
        <a:lstStyle/>
        <a:p>
          <a:endParaRPr lang="de-DE"/>
        </a:p>
      </dgm:t>
    </dgm:pt>
    <dgm:pt modelId="{39AFA1A4-9CAD-43D5-8D0F-B8EFEAA7923F}" type="sibTrans" cxnId="{BBBE86E2-2A48-45A4-AA80-A7A7E5795A38}">
      <dgm:prSet/>
      <dgm:spPr/>
      <dgm:t>
        <a:bodyPr/>
        <a:lstStyle/>
        <a:p>
          <a:endParaRPr lang="de-DE"/>
        </a:p>
      </dgm:t>
    </dgm:pt>
    <dgm:pt modelId="{39E7EA49-FEBA-4A4C-B0E0-C184092E29E5}">
      <dgm:prSet phldrT="[Text]"/>
      <dgm:spPr>
        <a:solidFill>
          <a:srgbClr val="75B952">
            <a:alpha val="50196"/>
          </a:srgbClr>
        </a:solidFill>
        <a:ln>
          <a:solidFill>
            <a:srgbClr val="2269AA"/>
          </a:solidFill>
        </a:ln>
      </dgm:spPr>
      <dgm:t>
        <a:bodyPr/>
        <a:lstStyle/>
        <a:p>
          <a:r>
            <a:rPr lang="de-DE" dirty="0"/>
            <a:t>Visual </a:t>
          </a:r>
          <a:r>
            <a:rPr lang="de-DE" dirty="0" err="1"/>
            <a:t>examination</a:t>
          </a:r>
          <a:r>
            <a:rPr lang="de-DE" dirty="0"/>
            <a:t> </a:t>
          </a:r>
          <a:r>
            <a:rPr lang="de-DE" dirty="0" err="1"/>
            <a:t>of</a:t>
          </a:r>
          <a:r>
            <a:rPr lang="de-DE" dirty="0"/>
            <a:t> </a:t>
          </a:r>
          <a:r>
            <a:rPr lang="de-DE" dirty="0" err="1"/>
            <a:t>the</a:t>
          </a:r>
          <a:r>
            <a:rPr lang="de-DE" dirty="0"/>
            <a:t> </a:t>
          </a:r>
          <a:r>
            <a:rPr lang="de-DE" dirty="0" err="1"/>
            <a:t>articles</a:t>
          </a:r>
          <a:r>
            <a:rPr lang="de-DE" dirty="0"/>
            <a:t> and </a:t>
          </a:r>
          <a:r>
            <a:rPr lang="de-DE" dirty="0" err="1"/>
            <a:t>the</a:t>
          </a:r>
          <a:r>
            <a:rPr lang="de-DE" dirty="0"/>
            <a:t> </a:t>
          </a:r>
          <a:r>
            <a:rPr lang="de-DE" dirty="0" err="1"/>
            <a:t>luggage</a:t>
          </a:r>
          <a:r>
            <a:rPr lang="de-DE" dirty="0"/>
            <a:t> (</a:t>
          </a:r>
          <a:r>
            <a:rPr lang="de-DE" dirty="0" err="1"/>
            <a:t>packaging</a:t>
          </a:r>
          <a:r>
            <a:rPr lang="de-DE" dirty="0"/>
            <a:t>)</a:t>
          </a:r>
        </a:p>
      </dgm:t>
    </dgm:pt>
    <dgm:pt modelId="{7FFAF5E7-F1F8-4473-8909-4B3245417017}" type="parTrans" cxnId="{FEAAD79F-3090-46DD-8719-CC2BA8994A9A}">
      <dgm:prSet/>
      <dgm:spPr/>
      <dgm:t>
        <a:bodyPr/>
        <a:lstStyle/>
        <a:p>
          <a:endParaRPr lang="de-DE"/>
        </a:p>
      </dgm:t>
    </dgm:pt>
    <dgm:pt modelId="{ACE203CE-0D5D-40FE-BD15-B57CD55E3775}" type="sibTrans" cxnId="{FEAAD79F-3090-46DD-8719-CC2BA8994A9A}">
      <dgm:prSet/>
      <dgm:spPr/>
      <dgm:t>
        <a:bodyPr/>
        <a:lstStyle/>
        <a:p>
          <a:endParaRPr lang="de-DE"/>
        </a:p>
      </dgm:t>
    </dgm:pt>
    <dgm:pt modelId="{0D4DCA4D-FC02-4148-AC58-11BAFF38D470}" type="pres">
      <dgm:prSet presAssocID="{CA6CF437-4490-42A5-8229-2B3BAB9391FF}" presName="linearFlow" presStyleCnt="0">
        <dgm:presLayoutVars>
          <dgm:dir/>
          <dgm:animLvl val="lvl"/>
          <dgm:resizeHandles val="exact"/>
        </dgm:presLayoutVars>
      </dgm:prSet>
      <dgm:spPr/>
    </dgm:pt>
    <dgm:pt modelId="{65B6113C-BCBA-4319-9210-7E19A7E2EF68}" type="pres">
      <dgm:prSet presAssocID="{A9B413EA-889E-4D26-A6BE-976310208871}" presName="composite" presStyleCnt="0"/>
      <dgm:spPr/>
    </dgm:pt>
    <dgm:pt modelId="{F46469C3-C338-4E06-B4FA-05B880D3A01E}" type="pres">
      <dgm:prSet presAssocID="{A9B413EA-889E-4D26-A6BE-97631020887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766D8467-E055-49C9-B1C0-23B461676040}" type="pres">
      <dgm:prSet presAssocID="{A9B413EA-889E-4D26-A6BE-976310208871}" presName="descendantText" presStyleLbl="alignAcc1" presStyleIdx="0" presStyleCnt="4">
        <dgm:presLayoutVars>
          <dgm:bulletEnabled val="1"/>
        </dgm:presLayoutVars>
      </dgm:prSet>
      <dgm:spPr/>
    </dgm:pt>
    <dgm:pt modelId="{C52B3B6E-77FD-45D7-A236-703CA9E5102E}" type="pres">
      <dgm:prSet presAssocID="{20FD4538-DF55-45E9-A247-8178E1F7CB3F}" presName="sp" presStyleCnt="0"/>
      <dgm:spPr/>
    </dgm:pt>
    <dgm:pt modelId="{735A3C88-934C-4BDC-85F3-58B5E67C5344}" type="pres">
      <dgm:prSet presAssocID="{71ECD165-C98A-434C-8F72-F2AA621FE080}" presName="composite" presStyleCnt="0"/>
      <dgm:spPr/>
    </dgm:pt>
    <dgm:pt modelId="{F2CF7CE7-1295-4DA1-815D-912D86C14AAA}" type="pres">
      <dgm:prSet presAssocID="{71ECD165-C98A-434C-8F72-F2AA621FE080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C9422C5-4BCE-44CF-BC98-882BEE92630F}" type="pres">
      <dgm:prSet presAssocID="{71ECD165-C98A-434C-8F72-F2AA621FE080}" presName="descendantText" presStyleLbl="alignAcc1" presStyleIdx="1" presStyleCnt="4">
        <dgm:presLayoutVars>
          <dgm:bulletEnabled val="1"/>
        </dgm:presLayoutVars>
      </dgm:prSet>
      <dgm:spPr/>
    </dgm:pt>
    <dgm:pt modelId="{F60BFA65-8440-4552-91AE-1693203385CA}" type="pres">
      <dgm:prSet presAssocID="{82F8A95C-56B0-4D08-AEDA-D67A5AA1CC33}" presName="sp" presStyleCnt="0"/>
      <dgm:spPr/>
    </dgm:pt>
    <dgm:pt modelId="{0B6986A7-7E4B-42A7-9BA1-D1BDDC35E16E}" type="pres">
      <dgm:prSet presAssocID="{0A1E8608-2FDB-4FC2-ABCF-3B89B2002DDE}" presName="composite" presStyleCnt="0"/>
      <dgm:spPr/>
    </dgm:pt>
    <dgm:pt modelId="{6474E9CC-5285-4609-AFED-0B396F0D5000}" type="pres">
      <dgm:prSet presAssocID="{0A1E8608-2FDB-4FC2-ABCF-3B89B2002DD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081B63C-6497-49A5-BD14-1751EAC1AEEA}" type="pres">
      <dgm:prSet presAssocID="{0A1E8608-2FDB-4FC2-ABCF-3B89B2002DDE}" presName="descendantText" presStyleLbl="alignAcc1" presStyleIdx="2" presStyleCnt="4">
        <dgm:presLayoutVars>
          <dgm:bulletEnabled val="1"/>
        </dgm:presLayoutVars>
      </dgm:prSet>
      <dgm:spPr/>
    </dgm:pt>
    <dgm:pt modelId="{B482CC8A-4291-4C2C-A792-744480ECC2DE}" type="pres">
      <dgm:prSet presAssocID="{85F7402B-106A-45C4-9826-8AA053AB14FE}" presName="sp" presStyleCnt="0"/>
      <dgm:spPr/>
    </dgm:pt>
    <dgm:pt modelId="{E723CB27-2F8F-4219-B016-A047564BDDEB}" type="pres">
      <dgm:prSet presAssocID="{321506C0-38B1-4103-A950-9DFA049E0D03}" presName="composite" presStyleCnt="0"/>
      <dgm:spPr/>
    </dgm:pt>
    <dgm:pt modelId="{935EA910-CF69-41C1-8CFF-7D405572B051}" type="pres">
      <dgm:prSet presAssocID="{321506C0-38B1-4103-A950-9DFA049E0D03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CE347751-3E60-4794-A09E-2E0013331E18}" type="pres">
      <dgm:prSet presAssocID="{321506C0-38B1-4103-A950-9DFA049E0D03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4D5BE22F-A4C8-492E-87A0-C3A0C9817C90}" type="presOf" srcId="{A9B413EA-889E-4D26-A6BE-976310208871}" destId="{F46469C3-C338-4E06-B4FA-05B880D3A01E}" srcOrd="0" destOrd="0" presId="urn:microsoft.com/office/officeart/2005/8/layout/chevron2"/>
    <dgm:cxn modelId="{18175D38-65AA-4654-BA90-39F80AB4DC7E}" srcId="{71ECD165-C98A-434C-8F72-F2AA621FE080}" destId="{8DFB0D77-8908-464A-B661-3D19DFF282B7}" srcOrd="0" destOrd="0" parTransId="{226DA205-C070-4991-BE4F-1D2FBA74896C}" sibTransId="{2CB38B6A-0D4F-4441-B0A5-585A2B775357}"/>
    <dgm:cxn modelId="{41936246-CBB6-4679-9575-5363859E1A64}" type="presOf" srcId="{321506C0-38B1-4103-A950-9DFA049E0D03}" destId="{935EA910-CF69-41C1-8CFF-7D405572B051}" srcOrd="0" destOrd="0" presId="urn:microsoft.com/office/officeart/2005/8/layout/chevron2"/>
    <dgm:cxn modelId="{63AA524A-5F99-440E-8FD3-CA3A228435C1}" type="presOf" srcId="{0A1E8608-2FDB-4FC2-ABCF-3B89B2002DDE}" destId="{6474E9CC-5285-4609-AFED-0B396F0D5000}" srcOrd="0" destOrd="0" presId="urn:microsoft.com/office/officeart/2005/8/layout/chevron2"/>
    <dgm:cxn modelId="{4F31996B-AF54-47EA-9177-9492BEEE66AF}" srcId="{71ECD165-C98A-434C-8F72-F2AA621FE080}" destId="{9173A3D1-504D-4340-9812-278B73A16BFA}" srcOrd="1" destOrd="0" parTransId="{1A54A6B2-FBDB-4B6D-9296-95131356E4ED}" sibTransId="{D6FAC795-DFF8-4EA9-B736-22EC61888D1D}"/>
    <dgm:cxn modelId="{CE576B50-6FC2-463D-B330-41C287F0EA31}" type="presOf" srcId="{39E7EA49-FEBA-4A4C-B0E0-C184092E29E5}" destId="{CE347751-3E60-4794-A09E-2E0013331E18}" srcOrd="0" destOrd="0" presId="urn:microsoft.com/office/officeart/2005/8/layout/chevron2"/>
    <dgm:cxn modelId="{F898A373-EDF1-4B10-B3AB-877C06C0A91D}" type="presOf" srcId="{8DFB0D77-8908-464A-B661-3D19DFF282B7}" destId="{DC9422C5-4BCE-44CF-BC98-882BEE92630F}" srcOrd="0" destOrd="0" presId="urn:microsoft.com/office/officeart/2005/8/layout/chevron2"/>
    <dgm:cxn modelId="{301D0992-4E63-4AA8-AEAE-EF5AD0AE46B0}" srcId="{CA6CF437-4490-42A5-8229-2B3BAB9391FF}" destId="{71ECD165-C98A-434C-8F72-F2AA621FE080}" srcOrd="1" destOrd="0" parTransId="{664A6C04-642B-4D9B-A885-6DF01ABF6FA6}" sibTransId="{82F8A95C-56B0-4D08-AEDA-D67A5AA1CC33}"/>
    <dgm:cxn modelId="{FEAAD79F-3090-46DD-8719-CC2BA8994A9A}" srcId="{321506C0-38B1-4103-A950-9DFA049E0D03}" destId="{39E7EA49-FEBA-4A4C-B0E0-C184092E29E5}" srcOrd="0" destOrd="0" parTransId="{7FFAF5E7-F1F8-4473-8909-4B3245417017}" sibTransId="{ACE203CE-0D5D-40FE-BD15-B57CD55E3775}"/>
    <dgm:cxn modelId="{0A8F7AB1-9584-474A-970F-06D7E0530163}" srcId="{CA6CF437-4490-42A5-8229-2B3BAB9391FF}" destId="{0A1E8608-2FDB-4FC2-ABCF-3B89B2002DDE}" srcOrd="2" destOrd="0" parTransId="{ED2A7943-C0EC-4EB5-BB5F-BB7CDAE1D9A4}" sibTransId="{85F7402B-106A-45C4-9826-8AA053AB14FE}"/>
    <dgm:cxn modelId="{63C023B2-92D5-4B67-9CF2-4E3123E994C6}" srcId="{A9B413EA-889E-4D26-A6BE-976310208871}" destId="{14504371-EB6B-4FC3-B276-2B06751B465B}" srcOrd="0" destOrd="0" parTransId="{74554610-DFAA-42CD-B0F0-8302F24195AC}" sibTransId="{EB599CD2-F1AC-4AC2-8C39-326478D8C072}"/>
    <dgm:cxn modelId="{297C95B7-D893-495E-A2D3-8DA0AD503C6D}" srcId="{CA6CF437-4490-42A5-8229-2B3BAB9391FF}" destId="{321506C0-38B1-4103-A950-9DFA049E0D03}" srcOrd="3" destOrd="0" parTransId="{8B15C72A-138E-4821-8B47-9C8000640C71}" sibTransId="{B8D672F6-5C06-4504-B6A2-5A9450FC88C6}"/>
    <dgm:cxn modelId="{186234BD-63AD-4F0F-9F0A-C0588B9760D6}" type="presOf" srcId="{CA6CF437-4490-42A5-8229-2B3BAB9391FF}" destId="{0D4DCA4D-FC02-4148-AC58-11BAFF38D470}" srcOrd="0" destOrd="0" presId="urn:microsoft.com/office/officeart/2005/8/layout/chevron2"/>
    <dgm:cxn modelId="{105F57C2-72A6-422E-B869-050A9FE5DF56}" srcId="{A9B413EA-889E-4D26-A6BE-976310208871}" destId="{3BAAFD07-C0D4-4B8B-A48C-C3266672CC61}" srcOrd="1" destOrd="0" parTransId="{5F9451EF-66F7-4915-BC22-CA87C1E0DC08}" sibTransId="{46E7B041-1E98-4DAC-8A42-0AC14C58E25C}"/>
    <dgm:cxn modelId="{F3EAD5C8-03F9-427C-A4DA-355E98E6E635}" type="presOf" srcId="{14504371-EB6B-4FC3-B276-2B06751B465B}" destId="{766D8467-E055-49C9-B1C0-23B461676040}" srcOrd="0" destOrd="0" presId="urn:microsoft.com/office/officeart/2005/8/layout/chevron2"/>
    <dgm:cxn modelId="{BD028AD6-F51B-4B68-8B40-46A2E18153A0}" type="presOf" srcId="{B113D483-27E3-4D2B-9A74-0555D8A2A950}" destId="{4081B63C-6497-49A5-BD14-1751EAC1AEEA}" srcOrd="0" destOrd="0" presId="urn:microsoft.com/office/officeart/2005/8/layout/chevron2"/>
    <dgm:cxn modelId="{75A194D7-8D06-4146-8141-0265B3CA11BF}" type="presOf" srcId="{3BAAFD07-C0D4-4B8B-A48C-C3266672CC61}" destId="{766D8467-E055-49C9-B1C0-23B461676040}" srcOrd="0" destOrd="1" presId="urn:microsoft.com/office/officeart/2005/8/layout/chevron2"/>
    <dgm:cxn modelId="{BBBE86E2-2A48-45A4-AA80-A7A7E5795A38}" srcId="{0A1E8608-2FDB-4FC2-ABCF-3B89B2002DDE}" destId="{B113D483-27E3-4D2B-9A74-0555D8A2A950}" srcOrd="0" destOrd="0" parTransId="{4AD355EB-F5A9-4DC1-84F7-9FC8F5947646}" sibTransId="{39AFA1A4-9CAD-43D5-8D0F-B8EFEAA7923F}"/>
    <dgm:cxn modelId="{EB8A97E2-7396-40F4-A289-E8A1E1A09701}" srcId="{CA6CF437-4490-42A5-8229-2B3BAB9391FF}" destId="{A9B413EA-889E-4D26-A6BE-976310208871}" srcOrd="0" destOrd="0" parTransId="{959633CC-50B9-400C-AC2A-9B16D91DDD38}" sibTransId="{20FD4538-DF55-45E9-A247-8178E1F7CB3F}"/>
    <dgm:cxn modelId="{FD1BE1F4-0EA1-4C91-BC31-A6A68476D617}" type="presOf" srcId="{71ECD165-C98A-434C-8F72-F2AA621FE080}" destId="{F2CF7CE7-1295-4DA1-815D-912D86C14AAA}" srcOrd="0" destOrd="0" presId="urn:microsoft.com/office/officeart/2005/8/layout/chevron2"/>
    <dgm:cxn modelId="{426A16F9-84EC-4022-A445-B28944118BCF}" type="presOf" srcId="{9173A3D1-504D-4340-9812-278B73A16BFA}" destId="{DC9422C5-4BCE-44CF-BC98-882BEE92630F}" srcOrd="0" destOrd="1" presId="urn:microsoft.com/office/officeart/2005/8/layout/chevron2"/>
    <dgm:cxn modelId="{5F5AC5F8-7532-4626-ACD7-2D5AF5FA207E}" type="presParOf" srcId="{0D4DCA4D-FC02-4148-AC58-11BAFF38D470}" destId="{65B6113C-BCBA-4319-9210-7E19A7E2EF68}" srcOrd="0" destOrd="0" presId="urn:microsoft.com/office/officeart/2005/8/layout/chevron2"/>
    <dgm:cxn modelId="{A6027C26-8F66-421E-99FD-FF11997874CF}" type="presParOf" srcId="{65B6113C-BCBA-4319-9210-7E19A7E2EF68}" destId="{F46469C3-C338-4E06-B4FA-05B880D3A01E}" srcOrd="0" destOrd="0" presId="urn:microsoft.com/office/officeart/2005/8/layout/chevron2"/>
    <dgm:cxn modelId="{81EB2EEE-88AF-4880-9F8E-C624A32CF231}" type="presParOf" srcId="{65B6113C-BCBA-4319-9210-7E19A7E2EF68}" destId="{766D8467-E055-49C9-B1C0-23B461676040}" srcOrd="1" destOrd="0" presId="urn:microsoft.com/office/officeart/2005/8/layout/chevron2"/>
    <dgm:cxn modelId="{EEB94159-6EBB-4EFA-9421-F3D538D0CAE2}" type="presParOf" srcId="{0D4DCA4D-FC02-4148-AC58-11BAFF38D470}" destId="{C52B3B6E-77FD-45D7-A236-703CA9E5102E}" srcOrd="1" destOrd="0" presId="urn:microsoft.com/office/officeart/2005/8/layout/chevron2"/>
    <dgm:cxn modelId="{CFD015CA-BD95-4459-AB0E-6B0942A039DC}" type="presParOf" srcId="{0D4DCA4D-FC02-4148-AC58-11BAFF38D470}" destId="{735A3C88-934C-4BDC-85F3-58B5E67C5344}" srcOrd="2" destOrd="0" presId="urn:microsoft.com/office/officeart/2005/8/layout/chevron2"/>
    <dgm:cxn modelId="{8570CC59-0C8E-41DA-AB81-793243176C5F}" type="presParOf" srcId="{735A3C88-934C-4BDC-85F3-58B5E67C5344}" destId="{F2CF7CE7-1295-4DA1-815D-912D86C14AAA}" srcOrd="0" destOrd="0" presId="urn:microsoft.com/office/officeart/2005/8/layout/chevron2"/>
    <dgm:cxn modelId="{0F0EDD58-7EB9-4B0C-A76E-CA78BC76DBF9}" type="presParOf" srcId="{735A3C88-934C-4BDC-85F3-58B5E67C5344}" destId="{DC9422C5-4BCE-44CF-BC98-882BEE92630F}" srcOrd="1" destOrd="0" presId="urn:microsoft.com/office/officeart/2005/8/layout/chevron2"/>
    <dgm:cxn modelId="{D5AE4CF1-EFF6-4456-8420-F7581C731C29}" type="presParOf" srcId="{0D4DCA4D-FC02-4148-AC58-11BAFF38D470}" destId="{F60BFA65-8440-4552-91AE-1693203385CA}" srcOrd="3" destOrd="0" presId="urn:microsoft.com/office/officeart/2005/8/layout/chevron2"/>
    <dgm:cxn modelId="{0851B2BE-052B-4D83-9CC4-D290A5DF6EB2}" type="presParOf" srcId="{0D4DCA4D-FC02-4148-AC58-11BAFF38D470}" destId="{0B6986A7-7E4B-42A7-9BA1-D1BDDC35E16E}" srcOrd="4" destOrd="0" presId="urn:microsoft.com/office/officeart/2005/8/layout/chevron2"/>
    <dgm:cxn modelId="{4B4F98FE-A0CF-49BE-B745-EF9DC427C0B0}" type="presParOf" srcId="{0B6986A7-7E4B-42A7-9BA1-D1BDDC35E16E}" destId="{6474E9CC-5285-4609-AFED-0B396F0D5000}" srcOrd="0" destOrd="0" presId="urn:microsoft.com/office/officeart/2005/8/layout/chevron2"/>
    <dgm:cxn modelId="{160BB4A4-D45D-4074-AAB3-51E2F5837C3F}" type="presParOf" srcId="{0B6986A7-7E4B-42A7-9BA1-D1BDDC35E16E}" destId="{4081B63C-6497-49A5-BD14-1751EAC1AEEA}" srcOrd="1" destOrd="0" presId="urn:microsoft.com/office/officeart/2005/8/layout/chevron2"/>
    <dgm:cxn modelId="{CFB4755D-D4C8-490A-ABCE-DF8B14366EEC}" type="presParOf" srcId="{0D4DCA4D-FC02-4148-AC58-11BAFF38D470}" destId="{B482CC8A-4291-4C2C-A792-744480ECC2DE}" srcOrd="5" destOrd="0" presId="urn:microsoft.com/office/officeart/2005/8/layout/chevron2"/>
    <dgm:cxn modelId="{1532DB55-32DC-46E2-BB59-D83EC3090D47}" type="presParOf" srcId="{0D4DCA4D-FC02-4148-AC58-11BAFF38D470}" destId="{E723CB27-2F8F-4219-B016-A047564BDDEB}" srcOrd="6" destOrd="0" presId="urn:microsoft.com/office/officeart/2005/8/layout/chevron2"/>
    <dgm:cxn modelId="{429D6E99-BD3F-49EA-8EBD-1B652B5E99C2}" type="presParOf" srcId="{E723CB27-2F8F-4219-B016-A047564BDDEB}" destId="{935EA910-CF69-41C1-8CFF-7D405572B051}" srcOrd="0" destOrd="0" presId="urn:microsoft.com/office/officeart/2005/8/layout/chevron2"/>
    <dgm:cxn modelId="{BD4DE72E-945F-4AFA-ABD9-D0EDCB2CC645}" type="presParOf" srcId="{E723CB27-2F8F-4219-B016-A047564BDDEB}" destId="{CE347751-3E60-4794-A09E-2E0013331E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6CF437-4490-42A5-8229-2B3BAB9391F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B6BB40B-C417-47CF-8EFB-4F671C3630F1}">
      <dgm:prSet phldrT="[Text]"/>
      <dgm:spPr>
        <a:solidFill>
          <a:srgbClr val="BADCA8">
            <a:alpha val="90000"/>
          </a:srgbClr>
        </a:solidFill>
        <a:ln>
          <a:solidFill>
            <a:srgbClr val="2269AA"/>
          </a:solidFill>
        </a:ln>
      </dgm:spPr>
      <dgm:t>
        <a:bodyPr/>
        <a:lstStyle/>
        <a:p>
          <a:r>
            <a:rPr lang="de-DE" dirty="0" err="1"/>
            <a:t>Documentation</a:t>
          </a:r>
          <a:endParaRPr lang="de-DE" dirty="0"/>
        </a:p>
      </dgm:t>
    </dgm:pt>
    <dgm:pt modelId="{7EA21C74-D173-4A56-97E0-C1EA4651893F}" type="parTrans" cxnId="{0D2FFEB2-BE6C-47B5-A737-9A18A56D08A1}">
      <dgm:prSet/>
      <dgm:spPr/>
      <dgm:t>
        <a:bodyPr/>
        <a:lstStyle/>
        <a:p>
          <a:endParaRPr lang="de-DE"/>
        </a:p>
      </dgm:t>
    </dgm:pt>
    <dgm:pt modelId="{B85159FC-A6E6-440E-B945-0A822454849E}" type="sibTrans" cxnId="{0D2FFEB2-BE6C-47B5-A737-9A18A56D08A1}">
      <dgm:prSet/>
      <dgm:spPr/>
      <dgm:t>
        <a:bodyPr/>
        <a:lstStyle/>
        <a:p>
          <a:endParaRPr lang="de-DE"/>
        </a:p>
      </dgm:t>
    </dgm:pt>
    <dgm:pt modelId="{3C375831-FA65-4FE9-8900-4A5CC232BB1D}">
      <dgm:prSet phldrT="[Text]"/>
      <dgm:spPr>
        <a:solidFill>
          <a:srgbClr val="75B952"/>
        </a:solidFill>
        <a:ln>
          <a:solidFill>
            <a:srgbClr val="FFCC00"/>
          </a:solidFill>
        </a:ln>
      </dgm:spPr>
      <dgm:t>
        <a:bodyPr/>
        <a:lstStyle/>
        <a:p>
          <a:r>
            <a:rPr lang="de-DE" b="1" dirty="0" err="1">
              <a:solidFill>
                <a:schemeClr val="tx1"/>
              </a:solidFill>
            </a:rPr>
            <a:t>Decision</a:t>
          </a:r>
          <a:r>
            <a:rPr lang="de-DE" b="1" dirty="0">
              <a:solidFill>
                <a:schemeClr val="tx1"/>
              </a:solidFill>
            </a:rPr>
            <a:t> on </a:t>
          </a:r>
          <a:r>
            <a:rPr lang="de-DE" b="1" dirty="0" err="1">
              <a:solidFill>
                <a:schemeClr val="tx1"/>
              </a:solidFill>
            </a:rPr>
            <a:t>compliance</a:t>
          </a:r>
          <a:endParaRPr lang="de-DE" b="1" dirty="0">
            <a:solidFill>
              <a:schemeClr val="tx1"/>
            </a:solidFill>
          </a:endParaRPr>
        </a:p>
      </dgm:t>
    </dgm:pt>
    <dgm:pt modelId="{59F33DE7-01B8-4902-A707-6A44CB4BEF46}" type="parTrans" cxnId="{D0C9741D-467E-488C-A8A6-2A551A5B5D90}">
      <dgm:prSet/>
      <dgm:spPr/>
      <dgm:t>
        <a:bodyPr/>
        <a:lstStyle/>
        <a:p>
          <a:endParaRPr lang="de-DE"/>
        </a:p>
      </dgm:t>
    </dgm:pt>
    <dgm:pt modelId="{4C0FEEB1-9A4A-4BFF-8D68-B4AD63955F90}" type="sibTrans" cxnId="{D0C9741D-467E-488C-A8A6-2A551A5B5D90}">
      <dgm:prSet/>
      <dgm:spPr/>
      <dgm:t>
        <a:bodyPr/>
        <a:lstStyle/>
        <a:p>
          <a:endParaRPr lang="de-DE"/>
        </a:p>
      </dgm:t>
    </dgm:pt>
    <dgm:pt modelId="{A24924E9-1045-4538-90BC-F68EC21C52DA}">
      <dgm:prSet phldrT="[Text]"/>
      <dgm:spPr>
        <a:solidFill>
          <a:srgbClr val="75B952"/>
        </a:solidFill>
        <a:ln>
          <a:solidFill>
            <a:srgbClr val="FFCC00"/>
          </a:solidFill>
        </a:ln>
      </dgm:spPr>
      <dgm:t>
        <a:bodyPr/>
        <a:lstStyle/>
        <a:p>
          <a:r>
            <a:rPr lang="de-DE" b="1" dirty="0" err="1">
              <a:solidFill>
                <a:schemeClr val="tx1"/>
              </a:solidFill>
            </a:rPr>
            <a:t>Disposal</a:t>
          </a:r>
          <a:endParaRPr lang="de-DE" b="1" dirty="0">
            <a:solidFill>
              <a:schemeClr val="tx1"/>
            </a:solidFill>
          </a:endParaRPr>
        </a:p>
      </dgm:t>
    </dgm:pt>
    <dgm:pt modelId="{23401AAF-2544-4DE8-83B0-FD8207A8DEEF}" type="parTrans" cxnId="{2DC8F7BD-2F4D-43BB-8B32-7930EDE75028}">
      <dgm:prSet/>
      <dgm:spPr/>
      <dgm:t>
        <a:bodyPr/>
        <a:lstStyle/>
        <a:p>
          <a:endParaRPr lang="de-DE"/>
        </a:p>
      </dgm:t>
    </dgm:pt>
    <dgm:pt modelId="{35734D8E-D090-4C29-9D8C-DF33CACCC696}" type="sibTrans" cxnId="{2DC8F7BD-2F4D-43BB-8B32-7930EDE75028}">
      <dgm:prSet/>
      <dgm:spPr/>
      <dgm:t>
        <a:bodyPr/>
        <a:lstStyle/>
        <a:p>
          <a:endParaRPr lang="de-DE"/>
        </a:p>
      </dgm:t>
    </dgm:pt>
    <dgm:pt modelId="{55739E35-51CC-4EEC-B9C2-AFE0D31BABF2}">
      <dgm:prSet phldrT="[Text]"/>
      <dgm:spPr>
        <a:solidFill>
          <a:srgbClr val="75B952"/>
        </a:solidFill>
        <a:ln>
          <a:solidFill>
            <a:srgbClr val="FFCC00"/>
          </a:solidFill>
        </a:ln>
      </dgm:spPr>
      <dgm:t>
        <a:bodyPr/>
        <a:lstStyle/>
        <a:p>
          <a:r>
            <a:rPr lang="de-DE" b="1" dirty="0">
              <a:solidFill>
                <a:schemeClr val="tx1"/>
              </a:solidFill>
            </a:rPr>
            <a:t>Reporting</a:t>
          </a:r>
        </a:p>
      </dgm:t>
    </dgm:pt>
    <dgm:pt modelId="{216588D6-BEAD-410B-8BFC-062DF2F5BBB1}" type="parTrans" cxnId="{9A60B74B-1FEC-417E-AC0D-9B6EF755BC69}">
      <dgm:prSet/>
      <dgm:spPr/>
      <dgm:t>
        <a:bodyPr/>
        <a:lstStyle/>
        <a:p>
          <a:endParaRPr lang="de-DE"/>
        </a:p>
      </dgm:t>
    </dgm:pt>
    <dgm:pt modelId="{D051180D-E16F-46B7-B7F1-4E3EF9F2661A}" type="sibTrans" cxnId="{9A60B74B-1FEC-417E-AC0D-9B6EF755BC69}">
      <dgm:prSet/>
      <dgm:spPr/>
      <dgm:t>
        <a:bodyPr/>
        <a:lstStyle/>
        <a:p>
          <a:endParaRPr lang="de-DE"/>
        </a:p>
      </dgm:t>
    </dgm:pt>
    <dgm:pt modelId="{B0C7438F-0BCB-4D50-8E46-6F6A4918C9AF}">
      <dgm:prSet phldrT="[Text]"/>
      <dgm:spPr>
        <a:solidFill>
          <a:srgbClr val="75B952">
            <a:alpha val="50196"/>
          </a:srgbClr>
        </a:solidFill>
        <a:ln>
          <a:solidFill>
            <a:srgbClr val="2269AA"/>
          </a:solidFill>
        </a:ln>
      </dgm:spPr>
      <dgm:t>
        <a:bodyPr/>
        <a:lstStyle/>
        <a:p>
          <a:r>
            <a:rPr lang="de-DE" dirty="0"/>
            <a:t>Non-</a:t>
          </a:r>
          <a:r>
            <a:rPr lang="de-DE" dirty="0" err="1"/>
            <a:t>compliant</a:t>
          </a:r>
          <a:r>
            <a:rPr lang="de-DE" dirty="0"/>
            <a:t> </a:t>
          </a:r>
          <a:r>
            <a:rPr lang="de-DE" dirty="0" err="1"/>
            <a:t>articles</a:t>
          </a:r>
          <a:r>
            <a:rPr lang="de-DE" dirty="0"/>
            <a:t> </a:t>
          </a:r>
          <a:r>
            <a:rPr lang="de-DE" dirty="0" err="1"/>
            <a:t>to</a:t>
          </a:r>
          <a:r>
            <a:rPr lang="de-DE" dirty="0"/>
            <a:t> </a:t>
          </a:r>
          <a:r>
            <a:rPr lang="de-DE" dirty="0" err="1"/>
            <a:t>be</a:t>
          </a:r>
          <a:r>
            <a:rPr lang="de-DE" dirty="0"/>
            <a:t> </a:t>
          </a:r>
          <a:r>
            <a:rPr lang="de-DE" dirty="0" err="1"/>
            <a:t>seized</a:t>
          </a:r>
          <a:endParaRPr lang="de-DE" dirty="0"/>
        </a:p>
      </dgm:t>
    </dgm:pt>
    <dgm:pt modelId="{3D76B7D9-0185-4653-8581-1C0B7BA0A713}" type="parTrans" cxnId="{2CFF53C4-CDAB-415C-BABE-E44D6E45BAB8}">
      <dgm:prSet/>
      <dgm:spPr/>
      <dgm:t>
        <a:bodyPr/>
        <a:lstStyle/>
        <a:p>
          <a:endParaRPr lang="de-DE"/>
        </a:p>
      </dgm:t>
    </dgm:pt>
    <dgm:pt modelId="{96894704-51CE-4506-90CC-1D60BAEAD09E}" type="sibTrans" cxnId="{2CFF53C4-CDAB-415C-BABE-E44D6E45BAB8}">
      <dgm:prSet/>
      <dgm:spPr/>
      <dgm:t>
        <a:bodyPr/>
        <a:lstStyle/>
        <a:p>
          <a:endParaRPr lang="de-DE"/>
        </a:p>
      </dgm:t>
    </dgm:pt>
    <dgm:pt modelId="{FB210337-7B8D-4BE3-A82A-EB328099BDA9}">
      <dgm:prSet phldrT="[Text]"/>
      <dgm:spPr>
        <a:solidFill>
          <a:srgbClr val="BADCA8"/>
        </a:solidFill>
        <a:ln>
          <a:solidFill>
            <a:srgbClr val="2269AA"/>
          </a:solidFill>
        </a:ln>
      </dgm:spPr>
      <dgm:t>
        <a:bodyPr/>
        <a:lstStyle/>
        <a:p>
          <a:r>
            <a:rPr lang="de-DE" dirty="0" err="1"/>
            <a:t>Temporay</a:t>
          </a:r>
          <a:r>
            <a:rPr lang="de-DE" dirty="0"/>
            <a:t> </a:t>
          </a:r>
          <a:r>
            <a:rPr lang="de-DE" dirty="0" err="1"/>
            <a:t>storage</a:t>
          </a:r>
          <a:endParaRPr lang="de-DE" dirty="0"/>
        </a:p>
      </dgm:t>
    </dgm:pt>
    <dgm:pt modelId="{98B6D4FA-3B42-4194-BCD8-29E3C7D76CF0}" type="parTrans" cxnId="{63EF25E8-063C-4CF1-8A33-42B795DB5E87}">
      <dgm:prSet/>
      <dgm:spPr/>
      <dgm:t>
        <a:bodyPr/>
        <a:lstStyle/>
        <a:p>
          <a:endParaRPr lang="de-DE"/>
        </a:p>
      </dgm:t>
    </dgm:pt>
    <dgm:pt modelId="{4CD90C29-5BAA-42ED-A299-0C7A87681E50}" type="sibTrans" cxnId="{63EF25E8-063C-4CF1-8A33-42B795DB5E87}">
      <dgm:prSet/>
      <dgm:spPr/>
      <dgm:t>
        <a:bodyPr/>
        <a:lstStyle/>
        <a:p>
          <a:endParaRPr lang="de-DE"/>
        </a:p>
      </dgm:t>
    </dgm:pt>
    <dgm:pt modelId="{2BD43EDD-4744-4E21-998C-0ACE42D6DD12}">
      <dgm:prSet phldrT="[Text]"/>
      <dgm:spPr>
        <a:solidFill>
          <a:srgbClr val="75B952">
            <a:alpha val="50196"/>
          </a:srgbClr>
        </a:solidFill>
        <a:ln>
          <a:solidFill>
            <a:srgbClr val="2269AA"/>
          </a:solidFill>
        </a:ln>
      </dgm:spPr>
      <dgm:t>
        <a:bodyPr/>
        <a:lstStyle/>
        <a:p>
          <a:r>
            <a:rPr lang="de-DE" dirty="0" err="1"/>
            <a:t>Imposing</a:t>
          </a:r>
          <a:r>
            <a:rPr lang="de-DE" dirty="0"/>
            <a:t> a </a:t>
          </a:r>
          <a:r>
            <a:rPr lang="de-DE" dirty="0" err="1"/>
            <a:t>fine</a:t>
          </a:r>
          <a:r>
            <a:rPr lang="de-DE" dirty="0"/>
            <a:t>?</a:t>
          </a:r>
        </a:p>
      </dgm:t>
    </dgm:pt>
    <dgm:pt modelId="{0AD3C10D-FBE9-4BCE-A7ED-60358E18CCAD}" type="parTrans" cxnId="{B868805D-687F-4982-B4C6-1432B91CAF0D}">
      <dgm:prSet/>
      <dgm:spPr/>
      <dgm:t>
        <a:bodyPr/>
        <a:lstStyle/>
        <a:p>
          <a:endParaRPr lang="de-DE"/>
        </a:p>
      </dgm:t>
    </dgm:pt>
    <dgm:pt modelId="{F5F96CC2-08E9-4EA2-B86B-7A09DC72778E}" type="sibTrans" cxnId="{B868805D-687F-4982-B4C6-1432B91CAF0D}">
      <dgm:prSet/>
      <dgm:spPr/>
      <dgm:t>
        <a:bodyPr/>
        <a:lstStyle/>
        <a:p>
          <a:endParaRPr lang="de-DE"/>
        </a:p>
      </dgm:t>
    </dgm:pt>
    <dgm:pt modelId="{E176F1BE-C22A-41AD-8AF6-E72B40D76EA7}">
      <dgm:prSet phldrT="[Text]"/>
      <dgm:spPr>
        <a:solidFill>
          <a:srgbClr val="BADCA8">
            <a:alpha val="90000"/>
          </a:srgbClr>
        </a:solidFill>
        <a:ln>
          <a:solidFill>
            <a:srgbClr val="2269AA"/>
          </a:solidFill>
        </a:ln>
      </dgm:spPr>
      <dgm:t>
        <a:bodyPr/>
        <a:lstStyle/>
        <a:p>
          <a:r>
            <a:rPr lang="de-DE" dirty="0" err="1"/>
            <a:t>Notification</a:t>
          </a:r>
          <a:r>
            <a:rPr lang="de-DE" dirty="0"/>
            <a:t> </a:t>
          </a:r>
          <a:r>
            <a:rPr lang="de-DE" dirty="0" err="1"/>
            <a:t>of</a:t>
          </a:r>
          <a:r>
            <a:rPr lang="de-DE" dirty="0"/>
            <a:t> non-</a:t>
          </a:r>
          <a:r>
            <a:rPr lang="de-DE" dirty="0" err="1"/>
            <a:t>compliance</a:t>
          </a:r>
          <a:endParaRPr lang="de-DE" dirty="0"/>
        </a:p>
      </dgm:t>
    </dgm:pt>
    <dgm:pt modelId="{1D1D74CC-A56F-4839-8DCB-AC918EE303F4}" type="parTrans" cxnId="{4EAA7279-F200-42BF-8429-E60ABFF9F799}">
      <dgm:prSet/>
      <dgm:spPr/>
      <dgm:t>
        <a:bodyPr/>
        <a:lstStyle/>
        <a:p>
          <a:endParaRPr lang="de-DE"/>
        </a:p>
      </dgm:t>
    </dgm:pt>
    <dgm:pt modelId="{19A62181-757D-4046-959C-CCEFDB71B156}" type="sibTrans" cxnId="{4EAA7279-F200-42BF-8429-E60ABFF9F799}">
      <dgm:prSet/>
      <dgm:spPr/>
      <dgm:t>
        <a:bodyPr/>
        <a:lstStyle/>
        <a:p>
          <a:endParaRPr lang="de-DE"/>
        </a:p>
      </dgm:t>
    </dgm:pt>
    <dgm:pt modelId="{427F1E50-58C2-49DA-9992-0D9F0D7C53B7}">
      <dgm:prSet phldrT="[Text]"/>
      <dgm:spPr>
        <a:solidFill>
          <a:srgbClr val="BADCA8"/>
        </a:solidFill>
        <a:ln>
          <a:solidFill>
            <a:srgbClr val="2269AA"/>
          </a:solidFill>
        </a:ln>
      </dgm:spPr>
      <dgm:t>
        <a:bodyPr/>
        <a:lstStyle/>
        <a:p>
          <a:r>
            <a:rPr lang="de-DE" dirty="0" err="1"/>
            <a:t>Destruction</a:t>
          </a:r>
          <a:r>
            <a:rPr lang="de-DE" dirty="0"/>
            <a:t> </a:t>
          </a:r>
        </a:p>
      </dgm:t>
    </dgm:pt>
    <dgm:pt modelId="{EBD80D2D-1334-48C1-A427-4987A5FCCB3D}" type="parTrans" cxnId="{4D8BCC99-6604-4A0C-A0D9-CC09EDE575E2}">
      <dgm:prSet/>
      <dgm:spPr/>
      <dgm:t>
        <a:bodyPr/>
        <a:lstStyle/>
        <a:p>
          <a:endParaRPr lang="de-DE"/>
        </a:p>
      </dgm:t>
    </dgm:pt>
    <dgm:pt modelId="{F7174168-E84D-4406-9918-C1BE71D7DB61}" type="sibTrans" cxnId="{4D8BCC99-6604-4A0C-A0D9-CC09EDE575E2}">
      <dgm:prSet/>
      <dgm:spPr/>
      <dgm:t>
        <a:bodyPr/>
        <a:lstStyle/>
        <a:p>
          <a:endParaRPr lang="de-DE"/>
        </a:p>
      </dgm:t>
    </dgm:pt>
    <dgm:pt modelId="{0D4DCA4D-FC02-4148-AC58-11BAFF38D470}" type="pres">
      <dgm:prSet presAssocID="{CA6CF437-4490-42A5-8229-2B3BAB9391FF}" presName="linearFlow" presStyleCnt="0">
        <dgm:presLayoutVars>
          <dgm:dir/>
          <dgm:animLvl val="lvl"/>
          <dgm:resizeHandles val="exact"/>
        </dgm:presLayoutVars>
      </dgm:prSet>
      <dgm:spPr/>
    </dgm:pt>
    <dgm:pt modelId="{3EB2D009-CCFD-4F56-9C18-08D5CF2A6FB3}" type="pres">
      <dgm:prSet presAssocID="{3C375831-FA65-4FE9-8900-4A5CC232BB1D}" presName="composite" presStyleCnt="0"/>
      <dgm:spPr/>
    </dgm:pt>
    <dgm:pt modelId="{2035096E-8A56-4E95-8E84-FD9962CE41A6}" type="pres">
      <dgm:prSet presAssocID="{3C375831-FA65-4FE9-8900-4A5CC232BB1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E183BE7-0B05-40C4-9BC3-C9F92429D689}" type="pres">
      <dgm:prSet presAssocID="{3C375831-FA65-4FE9-8900-4A5CC232BB1D}" presName="descendantText" presStyleLbl="alignAcc1" presStyleIdx="0" presStyleCnt="3">
        <dgm:presLayoutVars>
          <dgm:bulletEnabled val="1"/>
        </dgm:presLayoutVars>
      </dgm:prSet>
      <dgm:spPr/>
    </dgm:pt>
    <dgm:pt modelId="{9B460026-8CD7-46C4-8BDE-0BD679B55927}" type="pres">
      <dgm:prSet presAssocID="{4C0FEEB1-9A4A-4BFF-8D68-B4AD63955F90}" presName="sp" presStyleCnt="0"/>
      <dgm:spPr/>
    </dgm:pt>
    <dgm:pt modelId="{2C6DD094-C5CE-49E5-A6B7-513AA8D155F7}" type="pres">
      <dgm:prSet presAssocID="{A24924E9-1045-4538-90BC-F68EC21C52DA}" presName="composite" presStyleCnt="0"/>
      <dgm:spPr/>
    </dgm:pt>
    <dgm:pt modelId="{A496EB7C-8846-458D-A04C-6FD4E8B0F7C4}" type="pres">
      <dgm:prSet presAssocID="{A24924E9-1045-4538-90BC-F68EC21C52D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2DD1E9D-CBA0-4367-B6C1-3FE75E3F462A}" type="pres">
      <dgm:prSet presAssocID="{A24924E9-1045-4538-90BC-F68EC21C52DA}" presName="descendantText" presStyleLbl="alignAcc1" presStyleIdx="1" presStyleCnt="3">
        <dgm:presLayoutVars>
          <dgm:bulletEnabled val="1"/>
        </dgm:presLayoutVars>
      </dgm:prSet>
      <dgm:spPr/>
    </dgm:pt>
    <dgm:pt modelId="{79B62F62-A06F-4FB7-94C8-473396878F35}" type="pres">
      <dgm:prSet presAssocID="{35734D8E-D090-4C29-9D8C-DF33CACCC696}" presName="sp" presStyleCnt="0"/>
      <dgm:spPr/>
    </dgm:pt>
    <dgm:pt modelId="{8B75CAE3-A587-4750-919F-947096C3FEBD}" type="pres">
      <dgm:prSet presAssocID="{55739E35-51CC-4EEC-B9C2-AFE0D31BABF2}" presName="composite" presStyleCnt="0"/>
      <dgm:spPr/>
    </dgm:pt>
    <dgm:pt modelId="{11B858DE-CA8E-4B88-B0F2-CD9B05F8D096}" type="pres">
      <dgm:prSet presAssocID="{55739E35-51CC-4EEC-B9C2-AFE0D31BABF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0D45E63-B5DF-4BA3-A3CD-3401AEC341C5}" type="pres">
      <dgm:prSet presAssocID="{55739E35-51CC-4EEC-B9C2-AFE0D31BABF2}" presName="descendantText" presStyleLbl="alignAcc1" presStyleIdx="2" presStyleCnt="3" custLinFactNeighborX="-441" custLinFactNeighborY="-1663">
        <dgm:presLayoutVars>
          <dgm:bulletEnabled val="1"/>
        </dgm:presLayoutVars>
      </dgm:prSet>
      <dgm:spPr/>
    </dgm:pt>
  </dgm:ptLst>
  <dgm:cxnLst>
    <dgm:cxn modelId="{D0C9741D-467E-488C-A8A6-2A551A5B5D90}" srcId="{CA6CF437-4490-42A5-8229-2B3BAB9391FF}" destId="{3C375831-FA65-4FE9-8900-4A5CC232BB1D}" srcOrd="0" destOrd="0" parTransId="{59F33DE7-01B8-4902-A707-6A44CB4BEF46}" sibTransId="{4C0FEEB1-9A4A-4BFF-8D68-B4AD63955F90}"/>
    <dgm:cxn modelId="{62AAD33D-229A-4416-B50F-40DA1CE470BE}" type="presOf" srcId="{A24924E9-1045-4538-90BC-F68EC21C52DA}" destId="{A496EB7C-8846-458D-A04C-6FD4E8B0F7C4}" srcOrd="0" destOrd="0" presId="urn:microsoft.com/office/officeart/2005/8/layout/chevron2"/>
    <dgm:cxn modelId="{6BF0FD5B-31C0-4E8D-BF0E-29D6F5BA0D70}" type="presOf" srcId="{E176F1BE-C22A-41AD-8AF6-E72B40D76EA7}" destId="{60D45E63-B5DF-4BA3-A3CD-3401AEC341C5}" srcOrd="0" destOrd="1" presId="urn:microsoft.com/office/officeart/2005/8/layout/chevron2"/>
    <dgm:cxn modelId="{B868805D-687F-4982-B4C6-1432B91CAF0D}" srcId="{3C375831-FA65-4FE9-8900-4A5CC232BB1D}" destId="{2BD43EDD-4744-4E21-998C-0ACE42D6DD12}" srcOrd="1" destOrd="0" parTransId="{0AD3C10D-FBE9-4BCE-A7ED-60358E18CCAD}" sibTransId="{F5F96CC2-08E9-4EA2-B86B-7A09DC72778E}"/>
    <dgm:cxn modelId="{87EB5060-2C2D-4C8F-9CE1-A9E1182BC2F7}" type="presOf" srcId="{FB210337-7B8D-4BE3-A82A-EB328099BDA9}" destId="{52DD1E9D-CBA0-4367-B6C1-3FE75E3F462A}" srcOrd="0" destOrd="0" presId="urn:microsoft.com/office/officeart/2005/8/layout/chevron2"/>
    <dgm:cxn modelId="{9AF77567-BBDD-4499-95F8-37B6227A6749}" type="presOf" srcId="{427F1E50-58C2-49DA-9992-0D9F0D7C53B7}" destId="{52DD1E9D-CBA0-4367-B6C1-3FE75E3F462A}" srcOrd="0" destOrd="1" presId="urn:microsoft.com/office/officeart/2005/8/layout/chevron2"/>
    <dgm:cxn modelId="{85B68047-B2AA-4D6A-A6A8-FEB6A2F420E5}" type="presOf" srcId="{3C375831-FA65-4FE9-8900-4A5CC232BB1D}" destId="{2035096E-8A56-4E95-8E84-FD9962CE41A6}" srcOrd="0" destOrd="0" presId="urn:microsoft.com/office/officeart/2005/8/layout/chevron2"/>
    <dgm:cxn modelId="{9A60B74B-1FEC-417E-AC0D-9B6EF755BC69}" srcId="{CA6CF437-4490-42A5-8229-2B3BAB9391FF}" destId="{55739E35-51CC-4EEC-B9C2-AFE0D31BABF2}" srcOrd="2" destOrd="0" parTransId="{216588D6-BEAD-410B-8BFC-062DF2F5BBB1}" sibTransId="{D051180D-E16F-46B7-B7F1-4E3EF9F2661A}"/>
    <dgm:cxn modelId="{4EAA7279-F200-42BF-8429-E60ABFF9F799}" srcId="{55739E35-51CC-4EEC-B9C2-AFE0D31BABF2}" destId="{E176F1BE-C22A-41AD-8AF6-E72B40D76EA7}" srcOrd="1" destOrd="0" parTransId="{1D1D74CC-A56F-4839-8DCB-AC918EE303F4}" sibTransId="{19A62181-757D-4046-959C-CCEFDB71B156}"/>
    <dgm:cxn modelId="{2296047E-A194-4428-8601-9E695A4C3527}" type="presOf" srcId="{3B6BB40B-C417-47CF-8EFB-4F671C3630F1}" destId="{60D45E63-B5DF-4BA3-A3CD-3401AEC341C5}" srcOrd="0" destOrd="0" presId="urn:microsoft.com/office/officeart/2005/8/layout/chevron2"/>
    <dgm:cxn modelId="{5175238B-929C-4FB3-8A85-14AE9EE82323}" type="presOf" srcId="{2BD43EDD-4744-4E21-998C-0ACE42D6DD12}" destId="{0E183BE7-0B05-40C4-9BC3-C9F92429D689}" srcOrd="0" destOrd="1" presId="urn:microsoft.com/office/officeart/2005/8/layout/chevron2"/>
    <dgm:cxn modelId="{4D8BCC99-6604-4A0C-A0D9-CC09EDE575E2}" srcId="{A24924E9-1045-4538-90BC-F68EC21C52DA}" destId="{427F1E50-58C2-49DA-9992-0D9F0D7C53B7}" srcOrd="1" destOrd="0" parTransId="{EBD80D2D-1334-48C1-A427-4987A5FCCB3D}" sibTransId="{F7174168-E84D-4406-9918-C1BE71D7DB61}"/>
    <dgm:cxn modelId="{376FA99D-A93C-4932-995C-8F98DA6D3D00}" type="presOf" srcId="{55739E35-51CC-4EEC-B9C2-AFE0D31BABF2}" destId="{11B858DE-CA8E-4B88-B0F2-CD9B05F8D096}" srcOrd="0" destOrd="0" presId="urn:microsoft.com/office/officeart/2005/8/layout/chevron2"/>
    <dgm:cxn modelId="{0D2FFEB2-BE6C-47B5-A737-9A18A56D08A1}" srcId="{55739E35-51CC-4EEC-B9C2-AFE0D31BABF2}" destId="{3B6BB40B-C417-47CF-8EFB-4F671C3630F1}" srcOrd="0" destOrd="0" parTransId="{7EA21C74-D173-4A56-97E0-C1EA4651893F}" sibTransId="{B85159FC-A6E6-440E-B945-0A822454849E}"/>
    <dgm:cxn modelId="{186234BD-63AD-4F0F-9F0A-C0588B9760D6}" type="presOf" srcId="{CA6CF437-4490-42A5-8229-2B3BAB9391FF}" destId="{0D4DCA4D-FC02-4148-AC58-11BAFF38D470}" srcOrd="0" destOrd="0" presId="urn:microsoft.com/office/officeart/2005/8/layout/chevron2"/>
    <dgm:cxn modelId="{2DC8F7BD-2F4D-43BB-8B32-7930EDE75028}" srcId="{CA6CF437-4490-42A5-8229-2B3BAB9391FF}" destId="{A24924E9-1045-4538-90BC-F68EC21C52DA}" srcOrd="1" destOrd="0" parTransId="{23401AAF-2544-4DE8-83B0-FD8207A8DEEF}" sibTransId="{35734D8E-D090-4C29-9D8C-DF33CACCC696}"/>
    <dgm:cxn modelId="{2CFF53C4-CDAB-415C-BABE-E44D6E45BAB8}" srcId="{3C375831-FA65-4FE9-8900-4A5CC232BB1D}" destId="{B0C7438F-0BCB-4D50-8E46-6F6A4918C9AF}" srcOrd="0" destOrd="0" parTransId="{3D76B7D9-0185-4653-8581-1C0B7BA0A713}" sibTransId="{96894704-51CE-4506-90CC-1D60BAEAD09E}"/>
    <dgm:cxn modelId="{63EF25E8-063C-4CF1-8A33-42B795DB5E87}" srcId="{A24924E9-1045-4538-90BC-F68EC21C52DA}" destId="{FB210337-7B8D-4BE3-A82A-EB328099BDA9}" srcOrd="0" destOrd="0" parTransId="{98B6D4FA-3B42-4194-BCD8-29E3C7D76CF0}" sibTransId="{4CD90C29-5BAA-42ED-A299-0C7A87681E50}"/>
    <dgm:cxn modelId="{528B02F9-9C1C-4593-A604-0B4BE670B70D}" type="presOf" srcId="{B0C7438F-0BCB-4D50-8E46-6F6A4918C9AF}" destId="{0E183BE7-0B05-40C4-9BC3-C9F92429D689}" srcOrd="0" destOrd="0" presId="urn:microsoft.com/office/officeart/2005/8/layout/chevron2"/>
    <dgm:cxn modelId="{F1A89927-D036-4428-A835-453E9E563B29}" type="presParOf" srcId="{0D4DCA4D-FC02-4148-AC58-11BAFF38D470}" destId="{3EB2D009-CCFD-4F56-9C18-08D5CF2A6FB3}" srcOrd="0" destOrd="0" presId="urn:microsoft.com/office/officeart/2005/8/layout/chevron2"/>
    <dgm:cxn modelId="{3142D1EC-0F6C-4744-B167-AAD9DAEEDA0A}" type="presParOf" srcId="{3EB2D009-CCFD-4F56-9C18-08D5CF2A6FB3}" destId="{2035096E-8A56-4E95-8E84-FD9962CE41A6}" srcOrd="0" destOrd="0" presId="urn:microsoft.com/office/officeart/2005/8/layout/chevron2"/>
    <dgm:cxn modelId="{09961753-734F-448E-8689-EEE70D77370A}" type="presParOf" srcId="{3EB2D009-CCFD-4F56-9C18-08D5CF2A6FB3}" destId="{0E183BE7-0B05-40C4-9BC3-C9F92429D689}" srcOrd="1" destOrd="0" presId="urn:microsoft.com/office/officeart/2005/8/layout/chevron2"/>
    <dgm:cxn modelId="{A74A2693-F501-4B97-8625-08CCBC208653}" type="presParOf" srcId="{0D4DCA4D-FC02-4148-AC58-11BAFF38D470}" destId="{9B460026-8CD7-46C4-8BDE-0BD679B55927}" srcOrd="1" destOrd="0" presId="urn:microsoft.com/office/officeart/2005/8/layout/chevron2"/>
    <dgm:cxn modelId="{FD5975F7-565B-4322-9116-9B49ABE3D3A3}" type="presParOf" srcId="{0D4DCA4D-FC02-4148-AC58-11BAFF38D470}" destId="{2C6DD094-C5CE-49E5-A6B7-513AA8D155F7}" srcOrd="2" destOrd="0" presId="urn:microsoft.com/office/officeart/2005/8/layout/chevron2"/>
    <dgm:cxn modelId="{CB9CE379-ED02-40FA-B6F8-D7FDAA92C06D}" type="presParOf" srcId="{2C6DD094-C5CE-49E5-A6B7-513AA8D155F7}" destId="{A496EB7C-8846-458D-A04C-6FD4E8B0F7C4}" srcOrd="0" destOrd="0" presId="urn:microsoft.com/office/officeart/2005/8/layout/chevron2"/>
    <dgm:cxn modelId="{D4E809CC-8D8E-4000-BD6C-0D7C2FBDE7A4}" type="presParOf" srcId="{2C6DD094-C5CE-49E5-A6B7-513AA8D155F7}" destId="{52DD1E9D-CBA0-4367-B6C1-3FE75E3F462A}" srcOrd="1" destOrd="0" presId="urn:microsoft.com/office/officeart/2005/8/layout/chevron2"/>
    <dgm:cxn modelId="{0DA12E4A-CC7E-4FDE-999E-6EA8C95D0972}" type="presParOf" srcId="{0D4DCA4D-FC02-4148-AC58-11BAFF38D470}" destId="{79B62F62-A06F-4FB7-94C8-473396878F35}" srcOrd="3" destOrd="0" presId="urn:microsoft.com/office/officeart/2005/8/layout/chevron2"/>
    <dgm:cxn modelId="{25D9E785-8EE3-4F55-90CC-5DC1FAD96119}" type="presParOf" srcId="{0D4DCA4D-FC02-4148-AC58-11BAFF38D470}" destId="{8B75CAE3-A587-4750-919F-947096C3FEBD}" srcOrd="4" destOrd="0" presId="urn:microsoft.com/office/officeart/2005/8/layout/chevron2"/>
    <dgm:cxn modelId="{92F0FE36-4C76-48C4-AD9E-15F7FBA53E70}" type="presParOf" srcId="{8B75CAE3-A587-4750-919F-947096C3FEBD}" destId="{11B858DE-CA8E-4B88-B0F2-CD9B05F8D096}" srcOrd="0" destOrd="0" presId="urn:microsoft.com/office/officeart/2005/8/layout/chevron2"/>
    <dgm:cxn modelId="{5C379BEB-825A-4D94-A89A-E1727309B806}" type="presParOf" srcId="{8B75CAE3-A587-4750-919F-947096C3FEBD}" destId="{60D45E63-B5DF-4BA3-A3CD-3401AEC341C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BE610-BF9F-4737-9E6B-C0880CE20EA3}">
      <dsp:nvSpPr>
        <dsp:cNvPr id="0" name=""/>
        <dsp:cNvSpPr/>
      </dsp:nvSpPr>
      <dsp:spPr>
        <a:xfrm>
          <a:off x="2335892" y="1483128"/>
          <a:ext cx="1812712" cy="1812712"/>
        </a:xfrm>
        <a:prstGeom prst="gear9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chemeClr val="tx1"/>
              </a:solidFill>
            </a:rPr>
            <a:t>Passenger </a:t>
          </a:r>
          <a:r>
            <a:rPr lang="de-DE" sz="1200" b="1" kern="1200" dirty="0" err="1">
              <a:solidFill>
                <a:schemeClr val="tx1"/>
              </a:solidFill>
            </a:rPr>
            <a:t>controls</a:t>
          </a:r>
          <a:endParaRPr lang="de-DE" sz="1200" b="1" kern="1200" dirty="0">
            <a:solidFill>
              <a:schemeClr val="tx1"/>
            </a:solidFill>
          </a:endParaRPr>
        </a:p>
      </dsp:txBody>
      <dsp:txXfrm>
        <a:off x="2700328" y="1907747"/>
        <a:ext cx="1083840" cy="931772"/>
      </dsp:txXfrm>
    </dsp:sp>
    <dsp:sp modelId="{AFD33137-B44D-4FBB-91AB-9AF7B825DEA4}">
      <dsp:nvSpPr>
        <dsp:cNvPr id="0" name=""/>
        <dsp:cNvSpPr/>
      </dsp:nvSpPr>
      <dsp:spPr>
        <a:xfrm>
          <a:off x="1281223" y="1054669"/>
          <a:ext cx="1318336" cy="1318336"/>
        </a:xfrm>
        <a:prstGeom prst="gear6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 err="1">
              <a:solidFill>
                <a:schemeClr val="tx1"/>
              </a:solidFill>
            </a:rPr>
            <a:t>Customs</a:t>
          </a:r>
          <a:r>
            <a:rPr lang="de-DE" sz="1200" b="1" kern="1200" dirty="0">
              <a:solidFill>
                <a:schemeClr val="tx1"/>
              </a:solidFill>
            </a:rPr>
            <a:t> </a:t>
          </a:r>
          <a:r>
            <a:rPr lang="de-DE" sz="1200" b="1" kern="1200" dirty="0" err="1">
              <a:solidFill>
                <a:schemeClr val="tx1"/>
              </a:solidFill>
            </a:rPr>
            <a:t>authority</a:t>
          </a:r>
          <a:endParaRPr lang="de-DE" sz="1200" b="1" kern="1200" dirty="0">
            <a:solidFill>
              <a:schemeClr val="tx1"/>
            </a:solidFill>
          </a:endParaRPr>
        </a:p>
      </dsp:txBody>
      <dsp:txXfrm>
        <a:off x="1613118" y="1388570"/>
        <a:ext cx="654546" cy="650534"/>
      </dsp:txXfrm>
    </dsp:sp>
    <dsp:sp modelId="{17FD0EF1-7011-4F8B-A09A-77659A64F8B1}">
      <dsp:nvSpPr>
        <dsp:cNvPr id="0" name=""/>
        <dsp:cNvSpPr/>
      </dsp:nvSpPr>
      <dsp:spPr>
        <a:xfrm rot="20700000">
          <a:off x="2019626" y="145151"/>
          <a:ext cx="1291700" cy="1291700"/>
        </a:xfrm>
        <a:prstGeom prst="gear6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chemeClr val="tx1"/>
              </a:solidFill>
            </a:rPr>
            <a:t>NPPO</a:t>
          </a:r>
        </a:p>
      </dsp:txBody>
      <dsp:txXfrm rot="-20700000">
        <a:off x="2302934" y="428459"/>
        <a:ext cx="725085" cy="725085"/>
      </dsp:txXfrm>
    </dsp:sp>
    <dsp:sp modelId="{C9615A38-3571-4AE1-BB25-4DF03067027E}">
      <dsp:nvSpPr>
        <dsp:cNvPr id="0" name=""/>
        <dsp:cNvSpPr/>
      </dsp:nvSpPr>
      <dsp:spPr>
        <a:xfrm>
          <a:off x="2186896" y="1215016"/>
          <a:ext cx="2320272" cy="2320272"/>
        </a:xfrm>
        <a:prstGeom prst="circularArrow">
          <a:avLst>
            <a:gd name="adj1" fmla="val 4688"/>
            <a:gd name="adj2" fmla="val 299029"/>
            <a:gd name="adj3" fmla="val 2490163"/>
            <a:gd name="adj4" fmla="val 1591847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5F77E-371B-432E-BA20-C1981B840856}">
      <dsp:nvSpPr>
        <dsp:cNvPr id="0" name=""/>
        <dsp:cNvSpPr/>
      </dsp:nvSpPr>
      <dsp:spPr>
        <a:xfrm>
          <a:off x="1047748" y="766826"/>
          <a:ext cx="1685822" cy="168582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53783-A109-40CE-92D2-97E6A2FEA6B6}">
      <dsp:nvSpPr>
        <dsp:cNvPr id="0" name=""/>
        <dsp:cNvSpPr/>
      </dsp:nvSpPr>
      <dsp:spPr>
        <a:xfrm>
          <a:off x="1720843" y="-133923"/>
          <a:ext cx="1817656" cy="181765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3ABBC-2461-4C8D-BC00-229C35E7B5FD}">
      <dsp:nvSpPr>
        <dsp:cNvPr id="0" name=""/>
        <dsp:cNvSpPr/>
      </dsp:nvSpPr>
      <dsp:spPr>
        <a:xfrm>
          <a:off x="0" y="0"/>
          <a:ext cx="5175253" cy="499571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solidFill>
            <a:srgbClr val="2269A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>
              <a:solidFill>
                <a:srgbClr val="2269AA"/>
              </a:solidFill>
            </a:rPr>
            <a:t>Higher-level</a:t>
          </a:r>
          <a:r>
            <a:rPr lang="de-DE" sz="2400" kern="1200" dirty="0">
              <a:solidFill>
                <a:srgbClr val="2269AA"/>
              </a:solidFill>
            </a:rPr>
            <a:t> </a:t>
          </a:r>
          <a:r>
            <a:rPr lang="de-DE" sz="2400" b="1" kern="1200" dirty="0" err="1">
              <a:solidFill>
                <a:srgbClr val="2269AA"/>
              </a:solidFill>
            </a:rPr>
            <a:t>procedures</a:t>
          </a:r>
          <a:endParaRPr lang="de-DE" sz="2400" b="1" kern="1200" dirty="0">
            <a:solidFill>
              <a:srgbClr val="2269AA"/>
            </a:solidFill>
          </a:endParaRPr>
        </a:p>
      </dsp:txBody>
      <dsp:txXfrm>
        <a:off x="0" y="0"/>
        <a:ext cx="5175253" cy="1498714"/>
      </dsp:txXfrm>
    </dsp:sp>
    <dsp:sp modelId="{D08234A4-E70B-4A05-97AC-4C7054C3244B}">
      <dsp:nvSpPr>
        <dsp:cNvPr id="0" name=""/>
        <dsp:cNvSpPr/>
      </dsp:nvSpPr>
      <dsp:spPr>
        <a:xfrm>
          <a:off x="488127" y="1510586"/>
          <a:ext cx="4140202" cy="409072"/>
        </a:xfrm>
        <a:prstGeom prst="roundRect">
          <a:avLst>
            <a:gd name="adj" fmla="val 10000"/>
          </a:avLst>
        </a:prstGeom>
        <a:solidFill>
          <a:srgbClr val="F9DF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de-DE" sz="1600" b="1" kern="1200" dirty="0" err="1">
              <a:solidFill>
                <a:srgbClr val="2269AA"/>
              </a:solidFill>
            </a:rPr>
            <a:t>Planning</a:t>
          </a:r>
          <a:r>
            <a:rPr lang="de-DE" sz="1600" b="1" kern="1200" dirty="0">
              <a:solidFill>
                <a:srgbClr val="2269AA"/>
              </a:solidFill>
            </a:rPr>
            <a:t> </a:t>
          </a:r>
          <a:r>
            <a:rPr lang="de-DE" sz="1600" b="1" kern="1200" dirty="0" err="1">
              <a:solidFill>
                <a:srgbClr val="2269AA"/>
              </a:solidFill>
            </a:rPr>
            <a:t>the</a:t>
          </a:r>
          <a:r>
            <a:rPr lang="de-DE" sz="1600" b="1" kern="1200" dirty="0">
              <a:solidFill>
                <a:srgbClr val="2269AA"/>
              </a:solidFill>
            </a:rPr>
            <a:t> </a:t>
          </a:r>
          <a:r>
            <a:rPr lang="de-DE" sz="1600" b="1" kern="1200" dirty="0" err="1">
              <a:solidFill>
                <a:srgbClr val="2269AA"/>
              </a:solidFill>
            </a:rPr>
            <a:t>checks</a:t>
          </a:r>
          <a:r>
            <a:rPr lang="de-DE" sz="1600" b="1" kern="1200" dirty="0">
              <a:solidFill>
                <a:srgbClr val="2269AA"/>
              </a:solidFill>
            </a:rPr>
            <a:t> at national </a:t>
          </a:r>
          <a:r>
            <a:rPr lang="de-DE" sz="1600" b="1" kern="1200" dirty="0" err="1">
              <a:solidFill>
                <a:srgbClr val="2269AA"/>
              </a:solidFill>
            </a:rPr>
            <a:t>level</a:t>
          </a:r>
          <a:r>
            <a:rPr lang="de-DE" sz="1600" b="1" kern="1200" dirty="0">
              <a:solidFill>
                <a:srgbClr val="2269AA"/>
              </a:solidFill>
            </a:rPr>
            <a:t>, </a:t>
          </a:r>
          <a:r>
            <a:rPr lang="de-DE" sz="1600" b="1" kern="1200" dirty="0" err="1">
              <a:solidFill>
                <a:srgbClr val="2269AA"/>
              </a:solidFill>
            </a:rPr>
            <a:t>including</a:t>
          </a:r>
          <a:r>
            <a:rPr lang="de-DE" sz="1600" b="1" kern="1200" dirty="0">
              <a:solidFill>
                <a:srgbClr val="2269AA"/>
              </a:solidFill>
            </a:rPr>
            <a:t> </a:t>
          </a:r>
          <a:r>
            <a:rPr lang="de-DE" sz="1600" b="1" kern="1200" dirty="0" err="1">
              <a:solidFill>
                <a:srgbClr val="2269AA"/>
              </a:solidFill>
            </a:rPr>
            <a:t>identifying</a:t>
          </a:r>
          <a:r>
            <a:rPr lang="de-DE" sz="1600" b="1" kern="1200" dirty="0">
              <a:solidFill>
                <a:srgbClr val="2269AA"/>
              </a:solidFill>
            </a:rPr>
            <a:t> all </a:t>
          </a:r>
          <a:r>
            <a:rPr lang="de-DE" sz="1600" b="1" kern="1200" dirty="0" err="1">
              <a:solidFill>
                <a:srgbClr val="2269AA"/>
              </a:solidFill>
            </a:rPr>
            <a:t>points</a:t>
          </a:r>
          <a:r>
            <a:rPr lang="de-DE" sz="1600" b="1" kern="1200" dirty="0">
              <a:solidFill>
                <a:srgbClr val="2269AA"/>
              </a:solidFill>
            </a:rPr>
            <a:t> </a:t>
          </a:r>
          <a:r>
            <a:rPr lang="de-DE" sz="1600" b="1" kern="1200" dirty="0" err="1">
              <a:solidFill>
                <a:srgbClr val="2269AA"/>
              </a:solidFill>
            </a:rPr>
            <a:t>of</a:t>
          </a:r>
          <a:r>
            <a:rPr lang="de-DE" sz="1600" b="1" kern="1200" dirty="0">
              <a:solidFill>
                <a:srgbClr val="2269AA"/>
              </a:solidFill>
            </a:rPr>
            <a:t> </a:t>
          </a:r>
          <a:r>
            <a:rPr lang="de-DE" sz="1600" b="1" kern="1200" dirty="0" err="1">
              <a:solidFill>
                <a:srgbClr val="2269AA"/>
              </a:solidFill>
            </a:rPr>
            <a:t>entry</a:t>
          </a:r>
          <a:endParaRPr lang="de-DE" sz="1600" b="1" kern="1200" dirty="0">
            <a:solidFill>
              <a:srgbClr val="2269AA"/>
            </a:solidFill>
          </a:endParaRPr>
        </a:p>
      </dsp:txBody>
      <dsp:txXfrm>
        <a:off x="500108" y="1522567"/>
        <a:ext cx="4116240" cy="385110"/>
      </dsp:txXfrm>
    </dsp:sp>
    <dsp:sp modelId="{AED88E52-9ACF-4CDB-A63C-B8DDA0AF04DC}">
      <dsp:nvSpPr>
        <dsp:cNvPr id="0" name=""/>
        <dsp:cNvSpPr/>
      </dsp:nvSpPr>
      <dsp:spPr>
        <a:xfrm>
          <a:off x="488127" y="1982593"/>
          <a:ext cx="4140202" cy="409072"/>
        </a:xfrm>
        <a:prstGeom prst="roundRect">
          <a:avLst>
            <a:gd name="adj" fmla="val 10000"/>
          </a:avLst>
        </a:prstGeom>
        <a:solidFill>
          <a:srgbClr val="F9DF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>
              <a:solidFill>
                <a:srgbClr val="2269AA"/>
              </a:solidFill>
            </a:rPr>
            <a:t>Maintenance of tools and devices</a:t>
          </a:r>
          <a:endParaRPr lang="de-DE" sz="1600" b="1" kern="1200" dirty="0">
            <a:solidFill>
              <a:srgbClr val="2269AA"/>
            </a:solidFill>
          </a:endParaRPr>
        </a:p>
      </dsp:txBody>
      <dsp:txXfrm>
        <a:off x="500108" y="1994574"/>
        <a:ext cx="4116240" cy="385110"/>
      </dsp:txXfrm>
    </dsp:sp>
    <dsp:sp modelId="{353318DF-E024-4054-891C-C5B8A3B72895}">
      <dsp:nvSpPr>
        <dsp:cNvPr id="0" name=""/>
        <dsp:cNvSpPr/>
      </dsp:nvSpPr>
      <dsp:spPr>
        <a:xfrm>
          <a:off x="522905" y="2445777"/>
          <a:ext cx="4140202" cy="409072"/>
        </a:xfrm>
        <a:prstGeom prst="roundRect">
          <a:avLst>
            <a:gd name="adj" fmla="val 10000"/>
          </a:avLst>
        </a:prstGeom>
        <a:solidFill>
          <a:srgbClr val="F9DF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rgbClr val="2269AA"/>
              </a:solidFill>
            </a:rPr>
            <a:t>Contact </a:t>
          </a:r>
          <a:r>
            <a:rPr lang="de-DE" sz="1600" b="1" kern="1200" dirty="0" err="1">
              <a:solidFill>
                <a:srgbClr val="2269AA"/>
              </a:solidFill>
            </a:rPr>
            <a:t>to</a:t>
          </a:r>
          <a:r>
            <a:rPr lang="de-DE" sz="1600" b="1" kern="1200" dirty="0">
              <a:solidFill>
                <a:srgbClr val="2269AA"/>
              </a:solidFill>
            </a:rPr>
            <a:t> </a:t>
          </a:r>
          <a:r>
            <a:rPr lang="de-DE" sz="1600" b="1" kern="1200" dirty="0" err="1">
              <a:solidFill>
                <a:srgbClr val="2269AA"/>
              </a:solidFill>
            </a:rPr>
            <a:t>airport</a:t>
          </a:r>
          <a:r>
            <a:rPr lang="de-DE" sz="1600" b="1" kern="1200" dirty="0">
              <a:solidFill>
                <a:srgbClr val="2269AA"/>
              </a:solidFill>
            </a:rPr>
            <a:t> </a:t>
          </a:r>
          <a:r>
            <a:rPr lang="de-DE" sz="1600" b="1" kern="1200" dirty="0" err="1">
              <a:solidFill>
                <a:srgbClr val="2269AA"/>
              </a:solidFill>
            </a:rPr>
            <a:t>operators</a:t>
          </a:r>
          <a:endParaRPr lang="de-DE" sz="1600" b="1" kern="1200" dirty="0">
            <a:solidFill>
              <a:srgbClr val="2269AA"/>
            </a:solidFill>
          </a:endParaRPr>
        </a:p>
      </dsp:txBody>
      <dsp:txXfrm>
        <a:off x="534886" y="2457758"/>
        <a:ext cx="4116240" cy="385110"/>
      </dsp:txXfrm>
    </dsp:sp>
    <dsp:sp modelId="{A72A9AA4-ABF2-4792-AFDE-FA56F8897629}">
      <dsp:nvSpPr>
        <dsp:cNvPr id="0" name=""/>
        <dsp:cNvSpPr/>
      </dsp:nvSpPr>
      <dsp:spPr>
        <a:xfrm>
          <a:off x="522905" y="2917784"/>
          <a:ext cx="4140202" cy="409072"/>
        </a:xfrm>
        <a:prstGeom prst="roundRect">
          <a:avLst>
            <a:gd name="adj" fmla="val 10000"/>
          </a:avLst>
        </a:prstGeom>
        <a:solidFill>
          <a:srgbClr val="F9DF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rgbClr val="2269AA"/>
              </a:solidFill>
            </a:rPr>
            <a:t>SOPs and </a:t>
          </a:r>
          <a:r>
            <a:rPr lang="de-DE" sz="1600" b="1" kern="1200" dirty="0" err="1">
              <a:solidFill>
                <a:srgbClr val="2269AA"/>
              </a:solidFill>
            </a:rPr>
            <a:t>guidelines</a:t>
          </a:r>
          <a:endParaRPr lang="de-DE" sz="1600" b="1" kern="1200" dirty="0">
            <a:solidFill>
              <a:srgbClr val="2269AA"/>
            </a:solidFill>
          </a:endParaRPr>
        </a:p>
      </dsp:txBody>
      <dsp:txXfrm>
        <a:off x="534886" y="2929765"/>
        <a:ext cx="4116240" cy="385110"/>
      </dsp:txXfrm>
    </dsp:sp>
    <dsp:sp modelId="{ACA9A4B5-D805-4919-9E24-EDB592A61CF4}">
      <dsp:nvSpPr>
        <dsp:cNvPr id="0" name=""/>
        <dsp:cNvSpPr/>
      </dsp:nvSpPr>
      <dsp:spPr>
        <a:xfrm>
          <a:off x="522905" y="3389791"/>
          <a:ext cx="4140202" cy="409072"/>
        </a:xfrm>
        <a:prstGeom prst="roundRect">
          <a:avLst>
            <a:gd name="adj" fmla="val 10000"/>
          </a:avLst>
        </a:prstGeom>
        <a:solidFill>
          <a:srgbClr val="F9DF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>
              <a:solidFill>
                <a:srgbClr val="2269AA"/>
              </a:solidFill>
            </a:rPr>
            <a:t>Training of staff, including customs</a:t>
          </a:r>
          <a:endParaRPr lang="de-DE" sz="1600" b="1" kern="1200" dirty="0">
            <a:solidFill>
              <a:srgbClr val="2269AA"/>
            </a:solidFill>
          </a:endParaRPr>
        </a:p>
      </dsp:txBody>
      <dsp:txXfrm>
        <a:off x="534886" y="3401772"/>
        <a:ext cx="4116240" cy="385110"/>
      </dsp:txXfrm>
    </dsp:sp>
    <dsp:sp modelId="{454FB1B2-F425-49F7-9F33-3606AC49B0AA}">
      <dsp:nvSpPr>
        <dsp:cNvPr id="0" name=""/>
        <dsp:cNvSpPr/>
      </dsp:nvSpPr>
      <dsp:spPr>
        <a:xfrm>
          <a:off x="522905" y="3861799"/>
          <a:ext cx="4140202" cy="409072"/>
        </a:xfrm>
        <a:prstGeom prst="roundRect">
          <a:avLst>
            <a:gd name="adj" fmla="val 10000"/>
          </a:avLst>
        </a:prstGeom>
        <a:solidFill>
          <a:srgbClr val="F9DF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>
              <a:solidFill>
                <a:srgbClr val="2269AA"/>
              </a:solidFill>
            </a:rPr>
            <a:t>Evaluation of the controls</a:t>
          </a:r>
          <a:endParaRPr lang="de-DE" sz="1600" b="1" kern="1200" dirty="0">
            <a:solidFill>
              <a:srgbClr val="2269AA"/>
            </a:solidFill>
          </a:endParaRPr>
        </a:p>
      </dsp:txBody>
      <dsp:txXfrm>
        <a:off x="534886" y="3873780"/>
        <a:ext cx="4116240" cy="385110"/>
      </dsp:txXfrm>
    </dsp:sp>
    <dsp:sp modelId="{435B261A-723A-4ACA-9584-CB388BA94DCC}">
      <dsp:nvSpPr>
        <dsp:cNvPr id="0" name=""/>
        <dsp:cNvSpPr/>
      </dsp:nvSpPr>
      <dsp:spPr>
        <a:xfrm>
          <a:off x="522905" y="4333806"/>
          <a:ext cx="4140202" cy="409072"/>
        </a:xfrm>
        <a:prstGeom prst="roundRect">
          <a:avLst>
            <a:gd name="adj" fmla="val 10000"/>
          </a:avLst>
        </a:prstGeom>
        <a:solidFill>
          <a:srgbClr val="F9DF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>
              <a:solidFill>
                <a:srgbClr val="2269AA"/>
              </a:solidFill>
            </a:rPr>
            <a:t>Awareness </a:t>
          </a:r>
          <a:r>
            <a:rPr lang="de-DE" sz="1300" b="1" kern="1200" dirty="0" err="1">
              <a:solidFill>
                <a:srgbClr val="2269AA"/>
              </a:solidFill>
            </a:rPr>
            <a:t>raising</a:t>
          </a:r>
          <a:endParaRPr lang="de-DE" sz="1300" b="1" kern="1200" dirty="0">
            <a:solidFill>
              <a:srgbClr val="2269AA"/>
            </a:solidFill>
          </a:endParaRPr>
        </a:p>
      </dsp:txBody>
      <dsp:txXfrm>
        <a:off x="534886" y="4345787"/>
        <a:ext cx="4116240" cy="385110"/>
      </dsp:txXfrm>
    </dsp:sp>
    <dsp:sp modelId="{05983CC4-289F-4099-9BED-556816CD3ED9}">
      <dsp:nvSpPr>
        <dsp:cNvPr id="0" name=""/>
        <dsp:cNvSpPr/>
      </dsp:nvSpPr>
      <dsp:spPr>
        <a:xfrm>
          <a:off x="5574156" y="0"/>
          <a:ext cx="5175253" cy="499571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solidFill>
            <a:srgbClr val="2269A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 err="1">
              <a:solidFill>
                <a:srgbClr val="2269AA"/>
              </a:solidFill>
            </a:rPr>
            <a:t>Inspection</a:t>
          </a:r>
          <a:r>
            <a:rPr lang="de-DE" sz="2400" b="1" kern="1200" dirty="0">
              <a:solidFill>
                <a:srgbClr val="2269AA"/>
              </a:solidFill>
            </a:rPr>
            <a:t> </a:t>
          </a:r>
          <a:r>
            <a:rPr lang="de-DE" sz="2400" b="1" kern="1200" dirty="0" err="1">
              <a:solidFill>
                <a:srgbClr val="2269AA"/>
              </a:solidFill>
            </a:rPr>
            <a:t>procedures</a:t>
          </a:r>
          <a:r>
            <a:rPr lang="de-DE" sz="2400" b="1" kern="1200" dirty="0">
              <a:solidFill>
                <a:srgbClr val="2269AA"/>
              </a:solidFill>
            </a:rPr>
            <a:t> </a:t>
          </a:r>
        </a:p>
      </dsp:txBody>
      <dsp:txXfrm>
        <a:off x="5574156" y="0"/>
        <a:ext cx="5175253" cy="1498714"/>
      </dsp:txXfrm>
    </dsp:sp>
    <dsp:sp modelId="{213F6172-1958-476C-ACF1-93A6884199BB}">
      <dsp:nvSpPr>
        <dsp:cNvPr id="0" name=""/>
        <dsp:cNvSpPr/>
      </dsp:nvSpPr>
      <dsp:spPr>
        <a:xfrm>
          <a:off x="6088041" y="1510022"/>
          <a:ext cx="4140202" cy="376208"/>
        </a:xfrm>
        <a:prstGeom prst="roundRect">
          <a:avLst>
            <a:gd name="adj" fmla="val 10000"/>
          </a:avLst>
        </a:prstGeom>
        <a:solidFill>
          <a:srgbClr val="FFCC00">
            <a:alpha val="5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de-DE" sz="1600" b="1" kern="1200" dirty="0" err="1">
              <a:solidFill>
                <a:srgbClr val="2269AA"/>
              </a:solidFill>
            </a:rPr>
            <a:t>Planning</a:t>
          </a:r>
          <a:r>
            <a:rPr lang="de-DE" sz="1600" b="1" kern="1200" dirty="0">
              <a:solidFill>
                <a:srgbClr val="2269AA"/>
              </a:solidFill>
            </a:rPr>
            <a:t> </a:t>
          </a:r>
          <a:r>
            <a:rPr lang="de-DE" sz="1600" b="1" kern="1200" dirty="0" err="1">
              <a:solidFill>
                <a:srgbClr val="2269AA"/>
              </a:solidFill>
            </a:rPr>
            <a:t>the</a:t>
          </a:r>
          <a:r>
            <a:rPr lang="de-DE" sz="1600" b="1" kern="1200" dirty="0">
              <a:solidFill>
                <a:srgbClr val="2269AA"/>
              </a:solidFill>
            </a:rPr>
            <a:t> </a:t>
          </a:r>
          <a:r>
            <a:rPr lang="de-DE" sz="1600" b="1" kern="1200" dirty="0" err="1">
              <a:solidFill>
                <a:srgbClr val="2269AA"/>
              </a:solidFill>
            </a:rPr>
            <a:t>checks</a:t>
          </a:r>
          <a:endParaRPr lang="de-DE" sz="1600" b="1" kern="1200" dirty="0">
            <a:solidFill>
              <a:srgbClr val="2269AA"/>
            </a:solidFill>
          </a:endParaRPr>
        </a:p>
      </dsp:txBody>
      <dsp:txXfrm>
        <a:off x="6099060" y="1521041"/>
        <a:ext cx="4118164" cy="354170"/>
      </dsp:txXfrm>
    </dsp:sp>
    <dsp:sp modelId="{830CA6FA-8E51-42B2-8824-8E9CDE6F6417}">
      <dsp:nvSpPr>
        <dsp:cNvPr id="0" name=""/>
        <dsp:cNvSpPr/>
      </dsp:nvSpPr>
      <dsp:spPr>
        <a:xfrm>
          <a:off x="6088041" y="1922021"/>
          <a:ext cx="4140202" cy="413829"/>
        </a:xfrm>
        <a:prstGeom prst="roundRect">
          <a:avLst>
            <a:gd name="adj" fmla="val 10000"/>
          </a:avLst>
        </a:prstGeom>
        <a:solidFill>
          <a:srgbClr val="F9DF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rgbClr val="2269AA"/>
              </a:solidFill>
            </a:rPr>
            <a:t>Checking </a:t>
          </a:r>
          <a:r>
            <a:rPr lang="de-DE" sz="1600" b="1" kern="1200" dirty="0" err="1">
              <a:solidFill>
                <a:srgbClr val="2269AA"/>
              </a:solidFill>
            </a:rPr>
            <a:t>the</a:t>
          </a:r>
          <a:r>
            <a:rPr lang="de-DE" sz="1600" b="1" kern="1200" dirty="0">
              <a:solidFill>
                <a:srgbClr val="2269AA"/>
              </a:solidFill>
            </a:rPr>
            <a:t> </a:t>
          </a:r>
          <a:r>
            <a:rPr lang="de-DE" sz="1600" b="1" kern="1200" dirty="0" err="1">
              <a:solidFill>
                <a:srgbClr val="2269AA"/>
              </a:solidFill>
            </a:rPr>
            <a:t>luggage</a:t>
          </a:r>
          <a:endParaRPr lang="de-DE" sz="1600" b="1" kern="1200" dirty="0">
            <a:solidFill>
              <a:srgbClr val="2269AA"/>
            </a:solidFill>
          </a:endParaRPr>
        </a:p>
      </dsp:txBody>
      <dsp:txXfrm>
        <a:off x="6100162" y="1934142"/>
        <a:ext cx="4115960" cy="389587"/>
      </dsp:txXfrm>
    </dsp:sp>
    <dsp:sp modelId="{0D148003-ADB7-484B-8572-01DD7AC4579A}">
      <dsp:nvSpPr>
        <dsp:cNvPr id="0" name=""/>
        <dsp:cNvSpPr/>
      </dsp:nvSpPr>
      <dsp:spPr>
        <a:xfrm>
          <a:off x="6088041" y="2387050"/>
          <a:ext cx="4140202" cy="413829"/>
        </a:xfrm>
        <a:prstGeom prst="roundRect">
          <a:avLst>
            <a:gd name="adj" fmla="val 10000"/>
          </a:avLst>
        </a:prstGeom>
        <a:solidFill>
          <a:srgbClr val="F9DF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rgbClr val="2269AA"/>
              </a:solidFill>
            </a:rPr>
            <a:t>Inspecting</a:t>
          </a:r>
          <a:r>
            <a:rPr lang="de-DE" sz="1600" b="1" kern="1200" dirty="0">
              <a:solidFill>
                <a:srgbClr val="2269AA"/>
              </a:solidFill>
            </a:rPr>
            <a:t> relevant </a:t>
          </a:r>
          <a:r>
            <a:rPr lang="de-DE" sz="1600" b="1" kern="1200" dirty="0" err="1">
              <a:solidFill>
                <a:srgbClr val="2269AA"/>
              </a:solidFill>
            </a:rPr>
            <a:t>goods</a:t>
          </a:r>
          <a:endParaRPr lang="de-DE" sz="1600" b="1" kern="1200" dirty="0">
            <a:solidFill>
              <a:srgbClr val="2269AA"/>
            </a:solidFill>
          </a:endParaRPr>
        </a:p>
      </dsp:txBody>
      <dsp:txXfrm>
        <a:off x="6100162" y="2399171"/>
        <a:ext cx="4115960" cy="389587"/>
      </dsp:txXfrm>
    </dsp:sp>
    <dsp:sp modelId="{42454615-5DCF-47CD-8376-C39DED11FD9F}">
      <dsp:nvSpPr>
        <dsp:cNvPr id="0" name=""/>
        <dsp:cNvSpPr/>
      </dsp:nvSpPr>
      <dsp:spPr>
        <a:xfrm>
          <a:off x="6088041" y="2847179"/>
          <a:ext cx="4140202" cy="413829"/>
        </a:xfrm>
        <a:prstGeom prst="roundRect">
          <a:avLst>
            <a:gd name="adj" fmla="val 10000"/>
          </a:avLst>
        </a:prstGeom>
        <a:solidFill>
          <a:srgbClr val="F9DF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rgbClr val="2269AA"/>
              </a:solidFill>
            </a:rPr>
            <a:t>Sampling and </a:t>
          </a:r>
          <a:r>
            <a:rPr lang="de-DE" sz="1600" b="1" kern="1200" dirty="0" err="1">
              <a:solidFill>
                <a:srgbClr val="2269AA"/>
              </a:solidFill>
            </a:rPr>
            <a:t>testing</a:t>
          </a:r>
          <a:r>
            <a:rPr lang="de-DE" sz="1600" b="1" kern="1200" dirty="0">
              <a:solidFill>
                <a:srgbClr val="2269AA"/>
              </a:solidFill>
            </a:rPr>
            <a:t>, </a:t>
          </a:r>
          <a:r>
            <a:rPr lang="de-DE" sz="1600" b="1" kern="1200" dirty="0" err="1">
              <a:solidFill>
                <a:srgbClr val="2269AA"/>
              </a:solidFill>
            </a:rPr>
            <a:t>if</a:t>
          </a:r>
          <a:r>
            <a:rPr lang="de-DE" sz="1600" b="1" kern="1200" dirty="0">
              <a:solidFill>
                <a:srgbClr val="2269AA"/>
              </a:solidFill>
            </a:rPr>
            <a:t> </a:t>
          </a:r>
          <a:r>
            <a:rPr lang="de-DE" sz="1600" b="1" kern="1200" dirty="0" err="1">
              <a:solidFill>
                <a:srgbClr val="2269AA"/>
              </a:solidFill>
            </a:rPr>
            <a:t>required</a:t>
          </a:r>
          <a:endParaRPr lang="de-DE" sz="1600" b="1" kern="1200" dirty="0">
            <a:solidFill>
              <a:srgbClr val="2269AA"/>
            </a:solidFill>
          </a:endParaRPr>
        </a:p>
      </dsp:txBody>
      <dsp:txXfrm>
        <a:off x="6100162" y="2859300"/>
        <a:ext cx="4115960" cy="389587"/>
      </dsp:txXfrm>
    </dsp:sp>
    <dsp:sp modelId="{AD9C1EC6-49A8-4B15-9138-E49A3781FE37}">
      <dsp:nvSpPr>
        <dsp:cNvPr id="0" name=""/>
        <dsp:cNvSpPr/>
      </dsp:nvSpPr>
      <dsp:spPr>
        <a:xfrm>
          <a:off x="6088041" y="3320930"/>
          <a:ext cx="4140202" cy="413829"/>
        </a:xfrm>
        <a:prstGeom prst="roundRect">
          <a:avLst>
            <a:gd name="adj" fmla="val 10000"/>
          </a:avLst>
        </a:prstGeom>
        <a:solidFill>
          <a:srgbClr val="F9DF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>
              <a:solidFill>
                <a:srgbClr val="2269AA"/>
              </a:solidFill>
            </a:rPr>
            <a:t>Taking measures and communicating with passengers, invoicing the fines (if any)</a:t>
          </a:r>
          <a:endParaRPr lang="de-DE" sz="1600" b="1" kern="1200" dirty="0">
            <a:solidFill>
              <a:srgbClr val="2269AA"/>
            </a:solidFill>
          </a:endParaRPr>
        </a:p>
      </dsp:txBody>
      <dsp:txXfrm>
        <a:off x="6100162" y="3333051"/>
        <a:ext cx="4115960" cy="389587"/>
      </dsp:txXfrm>
    </dsp:sp>
    <dsp:sp modelId="{A703A435-4824-4E80-A443-B173BAECB005}">
      <dsp:nvSpPr>
        <dsp:cNvPr id="0" name=""/>
        <dsp:cNvSpPr/>
      </dsp:nvSpPr>
      <dsp:spPr>
        <a:xfrm>
          <a:off x="6088041" y="3798425"/>
          <a:ext cx="4140202" cy="413829"/>
        </a:xfrm>
        <a:prstGeom prst="roundRect">
          <a:avLst>
            <a:gd name="adj" fmla="val 10000"/>
          </a:avLst>
        </a:prstGeom>
        <a:solidFill>
          <a:srgbClr val="F9DF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rgbClr val="2269AA"/>
              </a:solidFill>
            </a:rPr>
            <a:t>Destruction</a:t>
          </a:r>
          <a:r>
            <a:rPr lang="de-DE" sz="1600" b="1" kern="1200" dirty="0">
              <a:solidFill>
                <a:srgbClr val="2269AA"/>
              </a:solidFill>
            </a:rPr>
            <a:t> </a:t>
          </a:r>
          <a:r>
            <a:rPr lang="de-DE" sz="1600" b="1" kern="1200" dirty="0" err="1">
              <a:solidFill>
                <a:srgbClr val="2269AA"/>
              </a:solidFill>
            </a:rPr>
            <a:t>of</a:t>
          </a:r>
          <a:r>
            <a:rPr lang="de-DE" sz="1600" b="1" kern="1200" dirty="0">
              <a:solidFill>
                <a:srgbClr val="2269AA"/>
              </a:solidFill>
            </a:rPr>
            <a:t> </a:t>
          </a:r>
          <a:r>
            <a:rPr lang="de-DE" sz="1600" b="1" kern="1200" dirty="0" err="1">
              <a:solidFill>
                <a:srgbClr val="2269AA"/>
              </a:solidFill>
            </a:rPr>
            <a:t>confiscated</a:t>
          </a:r>
          <a:r>
            <a:rPr lang="de-DE" sz="1600" b="1" kern="1200" dirty="0">
              <a:solidFill>
                <a:srgbClr val="2269AA"/>
              </a:solidFill>
            </a:rPr>
            <a:t> material</a:t>
          </a:r>
        </a:p>
      </dsp:txBody>
      <dsp:txXfrm>
        <a:off x="6100162" y="3810546"/>
        <a:ext cx="4115960" cy="389587"/>
      </dsp:txXfrm>
    </dsp:sp>
    <dsp:sp modelId="{A3594D66-57CB-4ADF-A0A9-A9F61282A86A}">
      <dsp:nvSpPr>
        <dsp:cNvPr id="0" name=""/>
        <dsp:cNvSpPr/>
      </dsp:nvSpPr>
      <dsp:spPr>
        <a:xfrm>
          <a:off x="6088041" y="4281511"/>
          <a:ext cx="4140202" cy="413829"/>
        </a:xfrm>
        <a:prstGeom prst="roundRect">
          <a:avLst>
            <a:gd name="adj" fmla="val 10000"/>
          </a:avLst>
        </a:prstGeom>
        <a:solidFill>
          <a:srgbClr val="F9DF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rgbClr val="2269AA"/>
              </a:solidFill>
            </a:rPr>
            <a:t>Documentation</a:t>
          </a:r>
          <a:r>
            <a:rPr lang="de-DE" sz="1600" b="1" kern="1200" dirty="0">
              <a:solidFill>
                <a:srgbClr val="2269AA"/>
              </a:solidFill>
            </a:rPr>
            <a:t> and </a:t>
          </a:r>
          <a:r>
            <a:rPr lang="de-DE" sz="1600" b="1" kern="1200" dirty="0" err="1">
              <a:solidFill>
                <a:srgbClr val="2269AA"/>
              </a:solidFill>
            </a:rPr>
            <a:t>reporting</a:t>
          </a:r>
          <a:endParaRPr lang="de-DE" sz="1600" b="1" kern="1200" dirty="0">
            <a:solidFill>
              <a:srgbClr val="2269AA"/>
            </a:solidFill>
          </a:endParaRPr>
        </a:p>
      </dsp:txBody>
      <dsp:txXfrm>
        <a:off x="6100162" y="4293632"/>
        <a:ext cx="4115960" cy="3895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469C3-C338-4E06-B4FA-05B880D3A01E}">
      <dsp:nvSpPr>
        <dsp:cNvPr id="0" name=""/>
        <dsp:cNvSpPr/>
      </dsp:nvSpPr>
      <dsp:spPr>
        <a:xfrm rot="5400000">
          <a:off x="-214424" y="217406"/>
          <a:ext cx="1429497" cy="1000648"/>
        </a:xfrm>
        <a:prstGeom prst="chevron">
          <a:avLst/>
        </a:prstGeom>
        <a:solidFill>
          <a:srgbClr val="75B952"/>
        </a:solidFill>
        <a:ln w="12700" cap="flat" cmpd="sng" algn="ctr">
          <a:solidFill>
            <a:srgbClr val="FFC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solidFill>
                <a:schemeClr val="tx1"/>
              </a:solidFill>
            </a:rPr>
            <a:t>Search </a:t>
          </a:r>
          <a:r>
            <a:rPr lang="de-DE" sz="1000" b="1" kern="1200" dirty="0" err="1">
              <a:solidFill>
                <a:schemeClr val="tx1"/>
              </a:solidFill>
            </a:rPr>
            <a:t>for</a:t>
          </a:r>
          <a:r>
            <a:rPr lang="de-DE" sz="1000" b="1" kern="1200" dirty="0">
              <a:solidFill>
                <a:schemeClr val="tx1"/>
              </a:solidFill>
            </a:rPr>
            <a:t> </a:t>
          </a:r>
          <a:r>
            <a:rPr lang="de-DE" sz="1000" b="1" kern="1200" dirty="0" err="1">
              <a:solidFill>
                <a:schemeClr val="tx1"/>
              </a:solidFill>
            </a:rPr>
            <a:t>regulated</a:t>
          </a:r>
          <a:r>
            <a:rPr lang="de-DE" sz="1000" b="1" kern="1200" dirty="0">
              <a:solidFill>
                <a:schemeClr val="tx1"/>
              </a:solidFill>
            </a:rPr>
            <a:t> </a:t>
          </a:r>
          <a:r>
            <a:rPr lang="de-DE" sz="1000" b="1" kern="1200" dirty="0" err="1">
              <a:solidFill>
                <a:schemeClr val="tx1"/>
              </a:solidFill>
            </a:rPr>
            <a:t>articles</a:t>
          </a:r>
          <a:endParaRPr lang="de-DE" sz="1000" b="1" kern="1200" dirty="0">
            <a:solidFill>
              <a:schemeClr val="tx1"/>
            </a:solidFill>
          </a:endParaRPr>
        </a:p>
      </dsp:txBody>
      <dsp:txXfrm rot="-5400000">
        <a:off x="1" y="503305"/>
        <a:ext cx="1000648" cy="428849"/>
      </dsp:txXfrm>
    </dsp:sp>
    <dsp:sp modelId="{766D8467-E055-49C9-B1C0-23B461676040}">
      <dsp:nvSpPr>
        <dsp:cNvPr id="0" name=""/>
        <dsp:cNvSpPr/>
      </dsp:nvSpPr>
      <dsp:spPr>
        <a:xfrm rot="5400000">
          <a:off x="4513603" y="-3509973"/>
          <a:ext cx="929173" cy="7955084"/>
        </a:xfrm>
        <a:prstGeom prst="round2SameRect">
          <a:avLst/>
        </a:prstGeom>
        <a:solidFill>
          <a:srgbClr val="75B952">
            <a:alpha val="50196"/>
          </a:srgbClr>
        </a:solidFill>
        <a:ln w="3175" cap="flat" cmpd="sng" algn="ctr">
          <a:solidFill>
            <a:srgbClr val="2269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600" kern="1200" dirty="0"/>
            <a:t>In </a:t>
          </a:r>
          <a:r>
            <a:rPr lang="de-DE" sz="2600" kern="1200" dirty="0" err="1"/>
            <a:t>the</a:t>
          </a:r>
          <a:r>
            <a:rPr lang="de-DE" sz="2600" kern="1200" dirty="0"/>
            <a:t> </a:t>
          </a:r>
          <a:r>
            <a:rPr lang="de-DE" sz="2600" kern="1200" dirty="0" err="1"/>
            <a:t>customs</a:t>
          </a:r>
          <a:r>
            <a:rPr lang="de-DE" sz="2600" kern="1200" dirty="0"/>
            <a:t> </a:t>
          </a:r>
          <a:r>
            <a:rPr lang="de-DE" sz="2600" kern="1200" dirty="0" err="1"/>
            <a:t>area</a:t>
          </a:r>
          <a:r>
            <a:rPr lang="de-DE" sz="2600" kern="1200" dirty="0"/>
            <a:t> at </a:t>
          </a:r>
          <a:r>
            <a:rPr lang="de-DE" sz="2600" kern="1200" dirty="0" err="1"/>
            <a:t>exits</a:t>
          </a:r>
          <a:r>
            <a:rPr lang="de-DE" sz="2600" kern="1200" dirty="0"/>
            <a:t> </a:t>
          </a:r>
          <a:r>
            <a:rPr lang="de-DE" sz="2600" kern="1200" dirty="0" err="1"/>
            <a:t>of</a:t>
          </a:r>
          <a:r>
            <a:rPr lang="de-DE" sz="2600" kern="1200" dirty="0"/>
            <a:t> passenger </a:t>
          </a:r>
          <a:r>
            <a:rPr lang="de-DE" sz="2600" kern="1200" dirty="0" err="1"/>
            <a:t>channels</a:t>
          </a:r>
          <a:endParaRPr lang="de-DE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600" kern="1200" dirty="0"/>
            <a:t>Relevant </a:t>
          </a:r>
          <a:r>
            <a:rPr lang="de-DE" sz="2600" kern="1200" dirty="0" err="1"/>
            <a:t>article</a:t>
          </a:r>
          <a:r>
            <a:rPr lang="de-DE" sz="2600" kern="1200" dirty="0"/>
            <a:t> </a:t>
          </a:r>
          <a:r>
            <a:rPr lang="de-DE" sz="2600" kern="1200" dirty="0" err="1"/>
            <a:t>included</a:t>
          </a:r>
          <a:r>
            <a:rPr lang="de-DE" sz="2600" kern="1200" dirty="0"/>
            <a:t>?</a:t>
          </a:r>
        </a:p>
      </dsp:txBody>
      <dsp:txXfrm rot="-5400000">
        <a:off x="1000648" y="48340"/>
        <a:ext cx="7909726" cy="838457"/>
      </dsp:txXfrm>
    </dsp:sp>
    <dsp:sp modelId="{F2CF7CE7-1295-4DA1-815D-912D86C14AAA}">
      <dsp:nvSpPr>
        <dsp:cNvPr id="0" name=""/>
        <dsp:cNvSpPr/>
      </dsp:nvSpPr>
      <dsp:spPr>
        <a:xfrm rot="5400000">
          <a:off x="-214424" y="1502139"/>
          <a:ext cx="1429497" cy="1000648"/>
        </a:xfrm>
        <a:prstGeom prst="chevron">
          <a:avLst/>
        </a:prstGeom>
        <a:solidFill>
          <a:srgbClr val="75B952"/>
        </a:solidFill>
        <a:ln w="12700" cap="flat" cmpd="sng" algn="ctr">
          <a:solidFill>
            <a:srgbClr val="FFC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 err="1">
              <a:solidFill>
                <a:schemeClr val="tx1"/>
              </a:solidFill>
            </a:rPr>
            <a:t>Categorisation</a:t>
          </a:r>
          <a:endParaRPr lang="de-DE" sz="1000" b="1" kern="1200" dirty="0">
            <a:solidFill>
              <a:schemeClr val="tx1"/>
            </a:solidFill>
          </a:endParaRPr>
        </a:p>
      </dsp:txBody>
      <dsp:txXfrm rot="-5400000">
        <a:off x="1" y="1788038"/>
        <a:ext cx="1000648" cy="428849"/>
      </dsp:txXfrm>
    </dsp:sp>
    <dsp:sp modelId="{DC9422C5-4BCE-44CF-BC98-882BEE92630F}">
      <dsp:nvSpPr>
        <dsp:cNvPr id="0" name=""/>
        <dsp:cNvSpPr/>
      </dsp:nvSpPr>
      <dsp:spPr>
        <a:xfrm rot="5400000">
          <a:off x="4513603" y="-2225240"/>
          <a:ext cx="929173" cy="7955084"/>
        </a:xfrm>
        <a:prstGeom prst="round2SameRect">
          <a:avLst/>
        </a:prstGeom>
        <a:solidFill>
          <a:srgbClr val="75B952">
            <a:alpha val="50196"/>
          </a:srgbClr>
        </a:solidFill>
        <a:ln w="12700" cap="flat" cmpd="sng" algn="ctr">
          <a:solidFill>
            <a:srgbClr val="2269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700" kern="1200" dirty="0"/>
            <a:t>PC </a:t>
          </a:r>
          <a:r>
            <a:rPr lang="de-DE" sz="2700" kern="1200" dirty="0" err="1"/>
            <a:t>required</a:t>
          </a:r>
          <a:r>
            <a:rPr lang="de-DE" sz="2700" kern="1200" dirty="0"/>
            <a:t>?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7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Prohibited</a:t>
          </a:r>
          <a:r>
            <a:rPr lang="de-DE" sz="2700" kern="1200" dirty="0"/>
            <a:t> </a:t>
          </a:r>
          <a:r>
            <a:rPr lang="de-DE" sz="2700" kern="1200" dirty="0" err="1"/>
            <a:t>article</a:t>
          </a:r>
          <a:r>
            <a:rPr lang="de-DE" sz="2700" kern="1200" dirty="0"/>
            <a:t>?</a:t>
          </a:r>
        </a:p>
      </dsp:txBody>
      <dsp:txXfrm rot="-5400000">
        <a:off x="1000648" y="1333073"/>
        <a:ext cx="7909726" cy="838457"/>
      </dsp:txXfrm>
    </dsp:sp>
    <dsp:sp modelId="{6474E9CC-5285-4609-AFED-0B396F0D5000}">
      <dsp:nvSpPr>
        <dsp:cNvPr id="0" name=""/>
        <dsp:cNvSpPr/>
      </dsp:nvSpPr>
      <dsp:spPr>
        <a:xfrm rot="5400000">
          <a:off x="-214424" y="2786873"/>
          <a:ext cx="1429497" cy="1000648"/>
        </a:xfrm>
        <a:prstGeom prst="chevron">
          <a:avLst/>
        </a:prstGeom>
        <a:solidFill>
          <a:srgbClr val="75B952"/>
        </a:solidFill>
        <a:ln w="12700" cap="flat" cmpd="sng" algn="ctr">
          <a:solidFill>
            <a:srgbClr val="FFC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solidFill>
                <a:schemeClr val="tx1"/>
              </a:solidFill>
            </a:rPr>
            <a:t>Communication</a:t>
          </a:r>
        </a:p>
      </dsp:txBody>
      <dsp:txXfrm rot="-5400000">
        <a:off x="1" y="3072772"/>
        <a:ext cx="1000648" cy="428849"/>
      </dsp:txXfrm>
    </dsp:sp>
    <dsp:sp modelId="{4081B63C-6497-49A5-BD14-1751EAC1AEEA}">
      <dsp:nvSpPr>
        <dsp:cNvPr id="0" name=""/>
        <dsp:cNvSpPr/>
      </dsp:nvSpPr>
      <dsp:spPr>
        <a:xfrm rot="5400000">
          <a:off x="4513603" y="-940507"/>
          <a:ext cx="929173" cy="7955084"/>
        </a:xfrm>
        <a:prstGeom prst="round2SameRect">
          <a:avLst/>
        </a:prstGeom>
        <a:solidFill>
          <a:srgbClr val="75B952">
            <a:alpha val="50196"/>
          </a:srgbClr>
        </a:solidFill>
        <a:ln w="12700" cap="flat" cmpd="sng" algn="ctr">
          <a:solidFill>
            <a:srgbClr val="2269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600" kern="1200" dirty="0"/>
            <a:t>Explanation </a:t>
          </a:r>
          <a:r>
            <a:rPr lang="de-DE" sz="2600" kern="1200" dirty="0" err="1"/>
            <a:t>of</a:t>
          </a:r>
          <a:r>
            <a:rPr lang="de-DE" sz="2600" kern="1200" dirty="0"/>
            <a:t> </a:t>
          </a:r>
          <a:r>
            <a:rPr lang="de-DE" sz="2600" kern="1200" dirty="0" err="1"/>
            <a:t>the</a:t>
          </a:r>
          <a:r>
            <a:rPr lang="de-DE" sz="2600" kern="1200" dirty="0"/>
            <a:t> </a:t>
          </a:r>
          <a:r>
            <a:rPr lang="de-DE" sz="2600" kern="1200" dirty="0" err="1"/>
            <a:t>phytosanitary</a:t>
          </a:r>
          <a:r>
            <a:rPr lang="de-DE" sz="2600" kern="1200" dirty="0"/>
            <a:t> </a:t>
          </a:r>
          <a:r>
            <a:rPr lang="de-DE" sz="2600" kern="1200" dirty="0" err="1"/>
            <a:t>controls</a:t>
          </a:r>
          <a:r>
            <a:rPr lang="de-DE" sz="2600" kern="1200" dirty="0"/>
            <a:t> </a:t>
          </a:r>
          <a:r>
            <a:rPr lang="de-DE" sz="2600" kern="1200" dirty="0" err="1"/>
            <a:t>to</a:t>
          </a:r>
          <a:r>
            <a:rPr lang="de-DE" sz="2600" kern="1200" dirty="0"/>
            <a:t> </a:t>
          </a:r>
          <a:r>
            <a:rPr lang="de-DE" sz="2600" kern="1200" dirty="0" err="1"/>
            <a:t>the</a:t>
          </a:r>
          <a:r>
            <a:rPr lang="de-DE" sz="2600" kern="1200" dirty="0"/>
            <a:t> passenger</a:t>
          </a:r>
        </a:p>
      </dsp:txBody>
      <dsp:txXfrm rot="-5400000">
        <a:off x="1000648" y="2617806"/>
        <a:ext cx="7909726" cy="838457"/>
      </dsp:txXfrm>
    </dsp:sp>
    <dsp:sp modelId="{935EA910-CF69-41C1-8CFF-7D405572B051}">
      <dsp:nvSpPr>
        <dsp:cNvPr id="0" name=""/>
        <dsp:cNvSpPr/>
      </dsp:nvSpPr>
      <dsp:spPr>
        <a:xfrm rot="5400000">
          <a:off x="-214424" y="4071606"/>
          <a:ext cx="1429497" cy="1000648"/>
        </a:xfrm>
        <a:prstGeom prst="chevron">
          <a:avLst/>
        </a:prstGeom>
        <a:solidFill>
          <a:srgbClr val="75B952"/>
        </a:solidFill>
        <a:ln w="12700" cap="flat" cmpd="sng" algn="ctr">
          <a:solidFill>
            <a:srgbClr val="FFC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 err="1">
              <a:solidFill>
                <a:schemeClr val="tx1"/>
              </a:solidFill>
            </a:rPr>
            <a:t>Phytosanitary</a:t>
          </a:r>
          <a:r>
            <a:rPr lang="de-DE" sz="1000" b="1" kern="1200" dirty="0"/>
            <a:t> </a:t>
          </a:r>
          <a:r>
            <a:rPr lang="de-DE" sz="1000" b="1" kern="1200" dirty="0" err="1">
              <a:solidFill>
                <a:schemeClr val="tx1"/>
              </a:solidFill>
            </a:rPr>
            <a:t>inspection</a:t>
          </a:r>
          <a:endParaRPr lang="de-DE" sz="1000" b="1" kern="1200" dirty="0">
            <a:solidFill>
              <a:schemeClr val="tx1"/>
            </a:solidFill>
          </a:endParaRPr>
        </a:p>
      </dsp:txBody>
      <dsp:txXfrm rot="-5400000">
        <a:off x="1" y="4357505"/>
        <a:ext cx="1000648" cy="428849"/>
      </dsp:txXfrm>
    </dsp:sp>
    <dsp:sp modelId="{CE347751-3E60-4794-A09E-2E0013331E18}">
      <dsp:nvSpPr>
        <dsp:cNvPr id="0" name=""/>
        <dsp:cNvSpPr/>
      </dsp:nvSpPr>
      <dsp:spPr>
        <a:xfrm rot="5400000">
          <a:off x="4513603" y="344225"/>
          <a:ext cx="929173" cy="7955084"/>
        </a:xfrm>
        <a:prstGeom prst="round2SameRect">
          <a:avLst/>
        </a:prstGeom>
        <a:solidFill>
          <a:srgbClr val="75B952">
            <a:alpha val="50196"/>
          </a:srgbClr>
        </a:solidFill>
        <a:ln w="12700" cap="flat" cmpd="sng" algn="ctr">
          <a:solidFill>
            <a:srgbClr val="2269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600" kern="1200" dirty="0"/>
            <a:t>Visual </a:t>
          </a:r>
          <a:r>
            <a:rPr lang="de-DE" sz="2600" kern="1200" dirty="0" err="1"/>
            <a:t>examination</a:t>
          </a:r>
          <a:r>
            <a:rPr lang="de-DE" sz="2600" kern="1200" dirty="0"/>
            <a:t> </a:t>
          </a:r>
          <a:r>
            <a:rPr lang="de-DE" sz="2600" kern="1200" dirty="0" err="1"/>
            <a:t>of</a:t>
          </a:r>
          <a:r>
            <a:rPr lang="de-DE" sz="2600" kern="1200" dirty="0"/>
            <a:t> </a:t>
          </a:r>
          <a:r>
            <a:rPr lang="de-DE" sz="2600" kern="1200" dirty="0" err="1"/>
            <a:t>the</a:t>
          </a:r>
          <a:r>
            <a:rPr lang="de-DE" sz="2600" kern="1200" dirty="0"/>
            <a:t> </a:t>
          </a:r>
          <a:r>
            <a:rPr lang="de-DE" sz="2600" kern="1200" dirty="0" err="1"/>
            <a:t>articles</a:t>
          </a:r>
          <a:r>
            <a:rPr lang="de-DE" sz="2600" kern="1200" dirty="0"/>
            <a:t> and </a:t>
          </a:r>
          <a:r>
            <a:rPr lang="de-DE" sz="2600" kern="1200" dirty="0" err="1"/>
            <a:t>the</a:t>
          </a:r>
          <a:r>
            <a:rPr lang="de-DE" sz="2600" kern="1200" dirty="0"/>
            <a:t> </a:t>
          </a:r>
          <a:r>
            <a:rPr lang="de-DE" sz="2600" kern="1200" dirty="0" err="1"/>
            <a:t>luggage</a:t>
          </a:r>
          <a:r>
            <a:rPr lang="de-DE" sz="2600" kern="1200" dirty="0"/>
            <a:t> (</a:t>
          </a:r>
          <a:r>
            <a:rPr lang="de-DE" sz="2600" kern="1200" dirty="0" err="1"/>
            <a:t>packaging</a:t>
          </a:r>
          <a:r>
            <a:rPr lang="de-DE" sz="2600" kern="1200" dirty="0"/>
            <a:t>)</a:t>
          </a:r>
        </a:p>
      </dsp:txBody>
      <dsp:txXfrm rot="-5400000">
        <a:off x="1000648" y="3902538"/>
        <a:ext cx="7909726" cy="8384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5096E-8A56-4E95-8E84-FD9962CE41A6}">
      <dsp:nvSpPr>
        <dsp:cNvPr id="0" name=""/>
        <dsp:cNvSpPr/>
      </dsp:nvSpPr>
      <dsp:spPr>
        <a:xfrm rot="5400000">
          <a:off x="-216487" y="218301"/>
          <a:ext cx="1443251" cy="1010276"/>
        </a:xfrm>
        <a:prstGeom prst="chevron">
          <a:avLst/>
        </a:prstGeom>
        <a:solidFill>
          <a:srgbClr val="75B952"/>
        </a:solidFill>
        <a:ln w="12700" cap="flat" cmpd="sng" algn="ctr">
          <a:solidFill>
            <a:srgbClr val="FFC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 err="1">
              <a:solidFill>
                <a:schemeClr val="tx1"/>
              </a:solidFill>
            </a:rPr>
            <a:t>Decision</a:t>
          </a:r>
          <a:r>
            <a:rPr lang="de-DE" sz="1400" b="1" kern="1200" dirty="0">
              <a:solidFill>
                <a:schemeClr val="tx1"/>
              </a:solidFill>
            </a:rPr>
            <a:t> on </a:t>
          </a:r>
          <a:r>
            <a:rPr lang="de-DE" sz="1400" b="1" kern="1200" dirty="0" err="1">
              <a:solidFill>
                <a:schemeClr val="tx1"/>
              </a:solidFill>
            </a:rPr>
            <a:t>compliance</a:t>
          </a:r>
          <a:endParaRPr lang="de-DE" sz="1400" b="1" kern="1200" dirty="0">
            <a:solidFill>
              <a:schemeClr val="tx1"/>
            </a:solidFill>
          </a:endParaRPr>
        </a:p>
      </dsp:txBody>
      <dsp:txXfrm rot="-5400000">
        <a:off x="1" y="506951"/>
        <a:ext cx="1010276" cy="432975"/>
      </dsp:txXfrm>
    </dsp:sp>
    <dsp:sp modelId="{0E183BE7-0B05-40C4-9BC3-C9F92429D689}">
      <dsp:nvSpPr>
        <dsp:cNvPr id="0" name=""/>
        <dsp:cNvSpPr/>
      </dsp:nvSpPr>
      <dsp:spPr>
        <a:xfrm rot="5400000">
          <a:off x="4621610" y="-3609519"/>
          <a:ext cx="938113" cy="8160781"/>
        </a:xfrm>
        <a:prstGeom prst="round2SameRect">
          <a:avLst/>
        </a:prstGeom>
        <a:solidFill>
          <a:srgbClr val="75B952">
            <a:alpha val="50196"/>
          </a:srgbClr>
        </a:solidFill>
        <a:ln w="12700" cap="flat" cmpd="sng" algn="ctr">
          <a:solidFill>
            <a:srgbClr val="2269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600" kern="1200" dirty="0"/>
            <a:t>Non-</a:t>
          </a:r>
          <a:r>
            <a:rPr lang="de-DE" sz="2600" kern="1200" dirty="0" err="1"/>
            <a:t>compliant</a:t>
          </a:r>
          <a:r>
            <a:rPr lang="de-DE" sz="2600" kern="1200" dirty="0"/>
            <a:t> </a:t>
          </a:r>
          <a:r>
            <a:rPr lang="de-DE" sz="2600" kern="1200" dirty="0" err="1"/>
            <a:t>articles</a:t>
          </a:r>
          <a:r>
            <a:rPr lang="de-DE" sz="2600" kern="1200" dirty="0"/>
            <a:t> </a:t>
          </a:r>
          <a:r>
            <a:rPr lang="de-DE" sz="2600" kern="1200" dirty="0" err="1"/>
            <a:t>to</a:t>
          </a:r>
          <a:r>
            <a:rPr lang="de-DE" sz="2600" kern="1200" dirty="0"/>
            <a:t> </a:t>
          </a:r>
          <a:r>
            <a:rPr lang="de-DE" sz="2600" kern="1200" dirty="0" err="1"/>
            <a:t>be</a:t>
          </a:r>
          <a:r>
            <a:rPr lang="de-DE" sz="2600" kern="1200" dirty="0"/>
            <a:t> </a:t>
          </a:r>
          <a:r>
            <a:rPr lang="de-DE" sz="2600" kern="1200" dirty="0" err="1"/>
            <a:t>seized</a:t>
          </a:r>
          <a:endParaRPr lang="de-DE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600" kern="1200" dirty="0" err="1"/>
            <a:t>Imposing</a:t>
          </a:r>
          <a:r>
            <a:rPr lang="de-DE" sz="2600" kern="1200" dirty="0"/>
            <a:t> a </a:t>
          </a:r>
          <a:r>
            <a:rPr lang="de-DE" sz="2600" kern="1200" dirty="0" err="1"/>
            <a:t>fine</a:t>
          </a:r>
          <a:r>
            <a:rPr lang="de-DE" sz="2600" kern="1200" dirty="0"/>
            <a:t>?</a:t>
          </a:r>
        </a:p>
      </dsp:txBody>
      <dsp:txXfrm rot="-5400000">
        <a:off x="1010277" y="47609"/>
        <a:ext cx="8114986" cy="846523"/>
      </dsp:txXfrm>
    </dsp:sp>
    <dsp:sp modelId="{A496EB7C-8846-458D-A04C-6FD4E8B0F7C4}">
      <dsp:nvSpPr>
        <dsp:cNvPr id="0" name=""/>
        <dsp:cNvSpPr/>
      </dsp:nvSpPr>
      <dsp:spPr>
        <a:xfrm rot="5400000">
          <a:off x="-216487" y="1465381"/>
          <a:ext cx="1443251" cy="1010276"/>
        </a:xfrm>
        <a:prstGeom prst="chevron">
          <a:avLst/>
        </a:prstGeom>
        <a:solidFill>
          <a:srgbClr val="75B952"/>
        </a:solidFill>
        <a:ln w="12700" cap="flat" cmpd="sng" algn="ctr">
          <a:solidFill>
            <a:srgbClr val="FFC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 err="1">
              <a:solidFill>
                <a:schemeClr val="tx1"/>
              </a:solidFill>
            </a:rPr>
            <a:t>Disposal</a:t>
          </a:r>
          <a:endParaRPr lang="de-DE" sz="1400" b="1" kern="1200" dirty="0">
            <a:solidFill>
              <a:schemeClr val="tx1"/>
            </a:solidFill>
          </a:endParaRPr>
        </a:p>
      </dsp:txBody>
      <dsp:txXfrm rot="-5400000">
        <a:off x="1" y="1754031"/>
        <a:ext cx="1010276" cy="432975"/>
      </dsp:txXfrm>
    </dsp:sp>
    <dsp:sp modelId="{52DD1E9D-CBA0-4367-B6C1-3FE75E3F462A}">
      <dsp:nvSpPr>
        <dsp:cNvPr id="0" name=""/>
        <dsp:cNvSpPr/>
      </dsp:nvSpPr>
      <dsp:spPr>
        <a:xfrm rot="5400000">
          <a:off x="4621610" y="-2362439"/>
          <a:ext cx="938113" cy="8160781"/>
        </a:xfrm>
        <a:prstGeom prst="round2SameRect">
          <a:avLst/>
        </a:prstGeom>
        <a:solidFill>
          <a:srgbClr val="BADCA8"/>
        </a:solidFill>
        <a:ln w="12700" cap="flat" cmpd="sng" algn="ctr">
          <a:solidFill>
            <a:srgbClr val="2269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600" kern="1200" dirty="0" err="1"/>
            <a:t>Temporay</a:t>
          </a:r>
          <a:r>
            <a:rPr lang="de-DE" sz="2600" kern="1200" dirty="0"/>
            <a:t> </a:t>
          </a:r>
          <a:r>
            <a:rPr lang="de-DE" sz="2600" kern="1200" dirty="0" err="1"/>
            <a:t>storage</a:t>
          </a:r>
          <a:endParaRPr lang="de-DE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600" kern="1200" dirty="0" err="1"/>
            <a:t>Destruction</a:t>
          </a:r>
          <a:r>
            <a:rPr lang="de-DE" sz="2600" kern="1200" dirty="0"/>
            <a:t> </a:t>
          </a:r>
        </a:p>
      </dsp:txBody>
      <dsp:txXfrm rot="-5400000">
        <a:off x="1010277" y="1294689"/>
        <a:ext cx="8114986" cy="846523"/>
      </dsp:txXfrm>
    </dsp:sp>
    <dsp:sp modelId="{11B858DE-CA8E-4B88-B0F2-CD9B05F8D096}">
      <dsp:nvSpPr>
        <dsp:cNvPr id="0" name=""/>
        <dsp:cNvSpPr/>
      </dsp:nvSpPr>
      <dsp:spPr>
        <a:xfrm rot="5400000">
          <a:off x="-216487" y="2712461"/>
          <a:ext cx="1443251" cy="1010276"/>
        </a:xfrm>
        <a:prstGeom prst="chevron">
          <a:avLst/>
        </a:prstGeom>
        <a:solidFill>
          <a:srgbClr val="75B952"/>
        </a:solidFill>
        <a:ln w="12700" cap="flat" cmpd="sng" algn="ctr">
          <a:solidFill>
            <a:srgbClr val="FFC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solidFill>
                <a:schemeClr val="tx1"/>
              </a:solidFill>
            </a:rPr>
            <a:t>Reporting</a:t>
          </a:r>
        </a:p>
      </dsp:txBody>
      <dsp:txXfrm rot="-5400000">
        <a:off x="1" y="3001111"/>
        <a:ext cx="1010276" cy="432975"/>
      </dsp:txXfrm>
    </dsp:sp>
    <dsp:sp modelId="{60D45E63-B5DF-4BA3-A3CD-3401AEC341C5}">
      <dsp:nvSpPr>
        <dsp:cNvPr id="0" name=""/>
        <dsp:cNvSpPr/>
      </dsp:nvSpPr>
      <dsp:spPr>
        <a:xfrm rot="5400000">
          <a:off x="4585621" y="-1130960"/>
          <a:ext cx="938113" cy="8160781"/>
        </a:xfrm>
        <a:prstGeom prst="round2SameRect">
          <a:avLst/>
        </a:prstGeom>
        <a:solidFill>
          <a:srgbClr val="BADCA8">
            <a:alpha val="90000"/>
          </a:srgbClr>
        </a:solidFill>
        <a:ln w="12700" cap="flat" cmpd="sng" algn="ctr">
          <a:solidFill>
            <a:srgbClr val="2269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600" kern="1200" dirty="0" err="1"/>
            <a:t>Documentation</a:t>
          </a:r>
          <a:endParaRPr lang="de-DE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600" kern="1200" dirty="0" err="1"/>
            <a:t>Notification</a:t>
          </a:r>
          <a:r>
            <a:rPr lang="de-DE" sz="2600" kern="1200" dirty="0"/>
            <a:t> </a:t>
          </a:r>
          <a:r>
            <a:rPr lang="de-DE" sz="2600" kern="1200" dirty="0" err="1"/>
            <a:t>of</a:t>
          </a:r>
          <a:r>
            <a:rPr lang="de-DE" sz="2600" kern="1200" dirty="0"/>
            <a:t> non-</a:t>
          </a:r>
          <a:r>
            <a:rPr lang="de-DE" sz="2600" kern="1200" dirty="0" err="1"/>
            <a:t>compliance</a:t>
          </a:r>
          <a:endParaRPr lang="de-DE" sz="2600" kern="1200" dirty="0"/>
        </a:p>
      </dsp:txBody>
      <dsp:txXfrm rot="-5400000">
        <a:off x="974288" y="2526168"/>
        <a:ext cx="8114986" cy="846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elseite MIT Textfe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5"/>
          <p:cNvSpPr txBox="1">
            <a:spLocks/>
          </p:cNvSpPr>
          <p:nvPr userDrawn="1"/>
        </p:nvSpPr>
        <p:spPr>
          <a:xfrm>
            <a:off x="3364017" y="3634433"/>
            <a:ext cx="7966230" cy="9245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Vorname, Nachname</a:t>
            </a:r>
          </a:p>
          <a:p>
            <a:endParaRPr lang="de-DE" dirty="0"/>
          </a:p>
        </p:txBody>
      </p:sp>
      <p:sp>
        <p:nvSpPr>
          <p:cNvPr id="3" name="Titel 2"/>
          <p:cNvSpPr txBox="1">
            <a:spLocks/>
          </p:cNvSpPr>
          <p:nvPr userDrawn="1"/>
        </p:nvSpPr>
        <p:spPr>
          <a:xfrm>
            <a:off x="3356183" y="1884526"/>
            <a:ext cx="7793052" cy="1418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</a:t>
            </a:r>
            <a:br>
              <a:rPr lang="de-DE" dirty="0"/>
            </a:br>
            <a:r>
              <a:rPr lang="de-DE" dirty="0"/>
              <a:t>bestens</a:t>
            </a:r>
            <a:br>
              <a:rPr lang="de-DE" dirty="0"/>
            </a:br>
            <a:r>
              <a:rPr lang="de-DE" dirty="0"/>
              <a:t>max. 3zeilig</a:t>
            </a:r>
          </a:p>
        </p:txBody>
      </p:sp>
      <p:sp>
        <p:nvSpPr>
          <p:cNvPr id="4" name="Textplatzhalter 17"/>
          <p:cNvSpPr txBox="1">
            <a:spLocks/>
          </p:cNvSpPr>
          <p:nvPr userDrawn="1"/>
        </p:nvSpPr>
        <p:spPr>
          <a:xfrm>
            <a:off x="3364017" y="4559027"/>
            <a:ext cx="7966230" cy="8691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Julius Kühn-Institut (JKI), Bundesforschungsinstitut für Kulturpflanzen</a:t>
            </a:r>
            <a:br>
              <a:rPr lang="de-DE" dirty="0"/>
            </a:br>
            <a:r>
              <a:rPr lang="de-DE" dirty="0"/>
              <a:t>Institut für XY</a:t>
            </a:r>
          </a:p>
          <a:p>
            <a:r>
              <a:rPr lang="de-DE" dirty="0"/>
              <a:t>Straße Nr., PLZ Stadt</a:t>
            </a:r>
          </a:p>
        </p:txBody>
      </p:sp>
      <p:sp>
        <p:nvSpPr>
          <p:cNvPr id="5" name="Textplatzhalter 17"/>
          <p:cNvSpPr txBox="1">
            <a:spLocks/>
          </p:cNvSpPr>
          <p:nvPr userDrawn="1"/>
        </p:nvSpPr>
        <p:spPr>
          <a:xfrm>
            <a:off x="3364017" y="5663924"/>
            <a:ext cx="7899728" cy="3238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Anlass | Zusatzinformationen</a:t>
            </a:r>
          </a:p>
        </p:txBody>
      </p:sp>
    </p:spTree>
    <p:extLst>
      <p:ext uri="{BB962C8B-B14F-4D97-AF65-F5344CB8AC3E}">
        <p14:creationId xmlns:p14="http://schemas.microsoft.com/office/powerpoint/2010/main" val="131325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Titelseite OHNE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1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Folgefolie MIT Kopf-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9399" y="99627"/>
            <a:ext cx="10858157" cy="230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Kapitelüberschrift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4698" y="6544789"/>
            <a:ext cx="11376025" cy="25554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 baseline="0">
                <a:latin typeface="+mj-lt"/>
              </a:defRPr>
            </a:lvl1pPr>
          </a:lstStyle>
          <a:p>
            <a:pPr lvl="0"/>
            <a:r>
              <a:rPr lang="de-DE" dirty="0"/>
              <a:t>Autor | Anlass/Thema | TT.MM.JJJJ und/oder Seite</a:t>
            </a:r>
          </a:p>
        </p:txBody>
      </p:sp>
    </p:spTree>
    <p:extLst>
      <p:ext uri="{BB962C8B-B14F-4D97-AF65-F5344CB8AC3E}">
        <p14:creationId xmlns:p14="http://schemas.microsoft.com/office/powerpoint/2010/main" val="264525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Folgefolie OHNE Kopf-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00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ZwischenFolie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6555" y="2019000"/>
            <a:ext cx="7694612" cy="2082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Diese Seite ist optional: kann muss nicht</a:t>
            </a:r>
            <a:br>
              <a:rPr lang="de-DE" dirty="0"/>
            </a:br>
            <a:r>
              <a:rPr lang="de-DE" dirty="0"/>
              <a:t>Nächstes Thema oder Kapitel</a:t>
            </a:r>
          </a:p>
        </p:txBody>
      </p:sp>
    </p:spTree>
    <p:extLst>
      <p:ext uri="{BB962C8B-B14F-4D97-AF65-F5344CB8AC3E}">
        <p14:creationId xmlns:p14="http://schemas.microsoft.com/office/powerpoint/2010/main" val="13902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Zwischen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37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49989" y="1755260"/>
            <a:ext cx="8007350" cy="3063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32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0213934" y="6557918"/>
            <a:ext cx="171983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b="1" dirty="0">
                <a:solidFill>
                  <a:schemeClr val="accent2"/>
                </a:solidFill>
                <a:cs typeface="+mn-cs"/>
              </a:rPr>
              <a:t>www.julius-kuehn.de</a:t>
            </a:r>
            <a:endParaRPr lang="de-DE" sz="1350" dirty="0">
              <a:solidFill>
                <a:schemeClr val="accent2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9518"/>
            <a:ext cx="3483865" cy="526848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682" y="255372"/>
            <a:ext cx="2015138" cy="126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0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0213934" y="6557918"/>
            <a:ext cx="171983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b="1" dirty="0">
                <a:solidFill>
                  <a:schemeClr val="accent2"/>
                </a:solidFill>
                <a:cs typeface="+mn-cs"/>
              </a:rPr>
              <a:t>www.julius-kuehn.de</a:t>
            </a:r>
            <a:endParaRPr lang="de-DE" sz="1350" dirty="0">
              <a:solidFill>
                <a:schemeClr val="accent2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9518"/>
            <a:ext cx="3483865" cy="526848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682" y="255372"/>
            <a:ext cx="2015138" cy="126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1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/>
          <p:cNvCxnSpPr/>
          <p:nvPr userDrawn="1"/>
        </p:nvCxnSpPr>
        <p:spPr>
          <a:xfrm>
            <a:off x="251651" y="370554"/>
            <a:ext cx="10863578" cy="0"/>
          </a:xfrm>
          <a:prstGeom prst="line">
            <a:avLst/>
          </a:prstGeom>
          <a:ln w="412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 userDrawn="1"/>
        </p:nvCxnSpPr>
        <p:spPr>
          <a:xfrm>
            <a:off x="11211023" y="370553"/>
            <a:ext cx="216000" cy="0"/>
          </a:xfrm>
          <a:prstGeom prst="line">
            <a:avLst/>
          </a:prstGeom>
          <a:ln w="412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 userDrawn="1"/>
        </p:nvCxnSpPr>
        <p:spPr>
          <a:xfrm rot="10800000">
            <a:off x="481558" y="6503265"/>
            <a:ext cx="11419797" cy="1"/>
          </a:xfrm>
          <a:prstGeom prst="line">
            <a:avLst/>
          </a:prstGeom>
          <a:ln w="412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>
          <a:xfrm rot="10800000">
            <a:off x="169764" y="6503266"/>
            <a:ext cx="216000" cy="0"/>
          </a:xfrm>
          <a:prstGeom prst="line">
            <a:avLst/>
          </a:prstGeom>
          <a:ln w="412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994" y="167055"/>
            <a:ext cx="621012" cy="39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/>
          <p:cNvCxnSpPr/>
          <p:nvPr userDrawn="1"/>
        </p:nvCxnSpPr>
        <p:spPr>
          <a:xfrm>
            <a:off x="251651" y="370554"/>
            <a:ext cx="10863578" cy="0"/>
          </a:xfrm>
          <a:prstGeom prst="line">
            <a:avLst/>
          </a:prstGeom>
          <a:ln w="412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 userDrawn="1"/>
        </p:nvCxnSpPr>
        <p:spPr>
          <a:xfrm>
            <a:off x="11211023" y="370553"/>
            <a:ext cx="216000" cy="0"/>
          </a:xfrm>
          <a:prstGeom prst="line">
            <a:avLst/>
          </a:prstGeom>
          <a:ln w="412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 userDrawn="1"/>
        </p:nvCxnSpPr>
        <p:spPr>
          <a:xfrm rot="10800000">
            <a:off x="481558" y="6503265"/>
            <a:ext cx="11419797" cy="1"/>
          </a:xfrm>
          <a:prstGeom prst="line">
            <a:avLst/>
          </a:prstGeom>
          <a:ln w="412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>
          <a:xfrm rot="10800000">
            <a:off x="169764" y="6503266"/>
            <a:ext cx="216000" cy="0"/>
          </a:xfrm>
          <a:prstGeom prst="line">
            <a:avLst/>
          </a:prstGeom>
          <a:ln w="412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994" y="167055"/>
            <a:ext cx="621012" cy="39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3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590599"/>
            <a:ext cx="3487214" cy="52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7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590599"/>
            <a:ext cx="3487214" cy="52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2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850" y="326586"/>
            <a:ext cx="3483150" cy="65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6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/>
          <p:cNvSpPr txBox="1">
            <a:spLocks/>
          </p:cNvSpPr>
          <p:nvPr/>
        </p:nvSpPr>
        <p:spPr>
          <a:xfrm>
            <a:off x="3356183" y="1884526"/>
            <a:ext cx="7793052" cy="1418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Official </a:t>
            </a:r>
            <a:r>
              <a:rPr lang="de-DE" dirty="0" err="1"/>
              <a:t>controls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passenger </a:t>
            </a:r>
            <a:r>
              <a:rPr lang="de-DE" dirty="0" err="1"/>
              <a:t>luggage</a:t>
            </a:r>
            <a:r>
              <a:rPr lang="de-DE" dirty="0"/>
              <a:t> at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entry</a:t>
            </a:r>
            <a:endParaRPr lang="de-DE" dirty="0"/>
          </a:p>
        </p:txBody>
      </p:sp>
      <p:sp>
        <p:nvSpPr>
          <p:cNvPr id="7" name="Textplatzhalter 15"/>
          <p:cNvSpPr txBox="1">
            <a:spLocks/>
          </p:cNvSpPr>
          <p:nvPr/>
        </p:nvSpPr>
        <p:spPr>
          <a:xfrm>
            <a:off x="3364017" y="3634433"/>
            <a:ext cx="7966230" cy="9245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</a:t>
            </a:r>
          </a:p>
          <a:p>
            <a:endParaRPr lang="de-DE" dirty="0"/>
          </a:p>
        </p:txBody>
      </p:sp>
      <p:sp>
        <p:nvSpPr>
          <p:cNvPr id="8" name="Textplatzhalter 17"/>
          <p:cNvSpPr txBox="1">
            <a:spLocks/>
          </p:cNvSpPr>
          <p:nvPr/>
        </p:nvSpPr>
        <p:spPr>
          <a:xfrm>
            <a:off x="3364017" y="4559027"/>
            <a:ext cx="7966230" cy="8691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Julius Kühn-Institut (JKI), Federal Research Center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Cultivated</a:t>
            </a:r>
            <a:r>
              <a:rPr lang="de-DE" dirty="0"/>
              <a:t> Plants</a:t>
            </a:r>
            <a:br>
              <a:rPr lang="de-DE" dirty="0"/>
            </a:br>
            <a:r>
              <a:rPr lang="de-DE" dirty="0"/>
              <a:t>Institute </a:t>
            </a:r>
            <a:r>
              <a:rPr lang="de-DE" dirty="0" err="1"/>
              <a:t>for</a:t>
            </a:r>
            <a:r>
              <a:rPr lang="de-DE" dirty="0"/>
              <a:t> National and International Plant Health</a:t>
            </a:r>
          </a:p>
          <a:p>
            <a:r>
              <a:rPr lang="de-DE" dirty="0"/>
              <a:t>Braunschweig, Germany</a:t>
            </a:r>
          </a:p>
        </p:txBody>
      </p:sp>
      <p:sp>
        <p:nvSpPr>
          <p:cNvPr id="9" name="Textplatzhalter 17"/>
          <p:cNvSpPr txBox="1">
            <a:spLocks/>
          </p:cNvSpPr>
          <p:nvPr/>
        </p:nvSpPr>
        <p:spPr>
          <a:xfrm>
            <a:off x="3364017" y="5663924"/>
            <a:ext cx="7899728" cy="3238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EPPO Workshop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Inspectors</a:t>
            </a:r>
            <a:r>
              <a:rPr lang="de-DE" dirty="0"/>
              <a:t>: Innovative </a:t>
            </a:r>
            <a:r>
              <a:rPr lang="de-DE" dirty="0" err="1"/>
              <a:t>Strategies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Phytosanitary</a:t>
            </a:r>
            <a:r>
              <a:rPr lang="de-DE" dirty="0"/>
              <a:t> </a:t>
            </a:r>
            <a:r>
              <a:rPr lang="de-DE" dirty="0" err="1"/>
              <a:t>Inspections</a:t>
            </a:r>
            <a:br>
              <a:rPr lang="de-DE" dirty="0"/>
            </a:br>
            <a:r>
              <a:rPr lang="de-DE" dirty="0"/>
              <a:t>Session 2: </a:t>
            </a:r>
            <a:r>
              <a:rPr lang="de-DE" dirty="0" err="1"/>
              <a:t>Inspection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passenger </a:t>
            </a:r>
            <a:r>
              <a:rPr lang="de-DE" dirty="0" err="1"/>
              <a:t>luggage</a:t>
            </a:r>
            <a:r>
              <a:rPr lang="de-DE" dirty="0"/>
              <a:t> at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entry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7711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Official </a:t>
            </a:r>
            <a:r>
              <a:rPr lang="de-DE" dirty="0" err="1"/>
              <a:t>controls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passenger </a:t>
            </a:r>
            <a:r>
              <a:rPr lang="de-DE" dirty="0" err="1"/>
              <a:t>luggage</a:t>
            </a:r>
            <a:r>
              <a:rPr lang="de-DE" dirty="0"/>
              <a:t> at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entry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23616A-1300-9C73-8B03-31FA41D594CC}"/>
              </a:ext>
            </a:extLst>
          </p:cNvPr>
          <p:cNvSpPr txBox="1"/>
          <p:nvPr/>
        </p:nvSpPr>
        <p:spPr>
          <a:xfrm>
            <a:off x="227687" y="518516"/>
            <a:ext cx="11693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err="1">
                <a:solidFill>
                  <a:schemeClr val="accent2"/>
                </a:solidFill>
              </a:rPr>
              <a:t>Procedures</a:t>
            </a:r>
            <a:endParaRPr lang="de-DE" sz="1400" b="1" dirty="0">
              <a:solidFill>
                <a:schemeClr val="accent2"/>
              </a:solidFill>
            </a:endParaRPr>
          </a:p>
          <a:p>
            <a:endParaRPr lang="de-DE" sz="4000" b="1" dirty="0">
              <a:solidFill>
                <a:schemeClr val="accent2"/>
              </a:solidFill>
            </a:endParaRP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E3715702-8061-889E-EC82-8E5830F37004}"/>
              </a:ext>
            </a:extLst>
          </p:cNvPr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| EPPO Workshop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Inspectors</a:t>
            </a:r>
            <a:r>
              <a:rPr lang="de-DE" dirty="0"/>
              <a:t> | 19.11.2025</a:t>
            </a:r>
          </a:p>
          <a:p>
            <a:r>
              <a:rPr lang="de-DE" dirty="0"/>
              <a:t> 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73EAB22A-453D-F5FA-3ACD-D46C2CC979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7729099"/>
              </p:ext>
            </p:extLst>
          </p:nvPr>
        </p:nvGraphicFramePr>
        <p:xfrm>
          <a:off x="699670" y="1446407"/>
          <a:ext cx="10749410" cy="4995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0107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Official </a:t>
            </a:r>
            <a:r>
              <a:rPr lang="de-DE" dirty="0" err="1"/>
              <a:t>controls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passenger </a:t>
            </a:r>
            <a:r>
              <a:rPr lang="de-DE" dirty="0" err="1"/>
              <a:t>luggage</a:t>
            </a:r>
            <a:r>
              <a:rPr lang="de-DE" dirty="0"/>
              <a:t> at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entry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23616A-1300-9C73-8B03-31FA41D594CC}"/>
              </a:ext>
            </a:extLst>
          </p:cNvPr>
          <p:cNvSpPr txBox="1"/>
          <p:nvPr/>
        </p:nvSpPr>
        <p:spPr>
          <a:xfrm>
            <a:off x="227687" y="518516"/>
            <a:ext cx="11693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accent2"/>
                </a:solidFill>
              </a:rPr>
              <a:t>Risk-</a:t>
            </a:r>
            <a:r>
              <a:rPr lang="de-DE" sz="4000" b="1" dirty="0" err="1">
                <a:solidFill>
                  <a:schemeClr val="accent2"/>
                </a:solidFill>
              </a:rPr>
              <a:t>based</a:t>
            </a:r>
            <a:r>
              <a:rPr lang="de-DE" sz="4000" b="1" dirty="0">
                <a:solidFill>
                  <a:schemeClr val="accent2"/>
                </a:solidFill>
              </a:rPr>
              <a:t> </a:t>
            </a:r>
            <a:r>
              <a:rPr lang="de-DE" sz="4000" b="1" dirty="0" err="1">
                <a:solidFill>
                  <a:schemeClr val="accent2"/>
                </a:solidFill>
              </a:rPr>
              <a:t>approach</a:t>
            </a:r>
            <a:r>
              <a:rPr lang="de-DE" sz="4000" b="1" dirty="0">
                <a:solidFill>
                  <a:schemeClr val="accent2"/>
                </a:solidFill>
              </a:rPr>
              <a:t> and </a:t>
            </a:r>
            <a:r>
              <a:rPr lang="de-DE" sz="4000" b="1" dirty="0" err="1">
                <a:solidFill>
                  <a:schemeClr val="accent2"/>
                </a:solidFill>
              </a:rPr>
              <a:t>random</a:t>
            </a:r>
            <a:r>
              <a:rPr lang="de-DE" sz="4000" b="1" dirty="0">
                <a:solidFill>
                  <a:schemeClr val="accent2"/>
                </a:solidFill>
              </a:rPr>
              <a:t> </a:t>
            </a:r>
            <a:r>
              <a:rPr lang="de-DE" sz="4000" b="1" dirty="0" err="1">
                <a:solidFill>
                  <a:schemeClr val="accent2"/>
                </a:solidFill>
              </a:rPr>
              <a:t>checks</a:t>
            </a:r>
            <a:endParaRPr lang="de-DE" sz="1400" b="1" dirty="0">
              <a:solidFill>
                <a:schemeClr val="accent2"/>
              </a:solidFill>
            </a:endParaRPr>
          </a:p>
          <a:p>
            <a:endParaRPr lang="de-DE" sz="4000" b="1" dirty="0">
              <a:solidFill>
                <a:schemeClr val="accent2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9B55CAF-D159-94E7-D25F-32A00895AA6E}"/>
              </a:ext>
            </a:extLst>
          </p:cNvPr>
          <p:cNvSpPr txBox="1"/>
          <p:nvPr/>
        </p:nvSpPr>
        <p:spPr>
          <a:xfrm>
            <a:off x="270936" y="1305342"/>
            <a:ext cx="11248451" cy="4687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de-DE" sz="2200" b="1" dirty="0">
                <a:solidFill>
                  <a:srgbClr val="75B952"/>
                </a:solidFill>
              </a:rPr>
              <a:t>Risk-</a:t>
            </a:r>
            <a:r>
              <a:rPr lang="de-DE" sz="2200" b="1" dirty="0" err="1">
                <a:solidFill>
                  <a:srgbClr val="75B952"/>
                </a:solidFill>
              </a:rPr>
              <a:t>profiling</a:t>
            </a:r>
            <a:r>
              <a:rPr lang="de-DE" sz="2200" dirty="0"/>
              <a:t> </a:t>
            </a:r>
            <a:r>
              <a:rPr lang="de-DE" sz="2200" dirty="0" err="1"/>
              <a:t>as</a:t>
            </a:r>
            <a:r>
              <a:rPr lang="de-DE" sz="2200" dirty="0"/>
              <a:t> </a:t>
            </a:r>
            <a:r>
              <a:rPr lang="de-DE" sz="2200" dirty="0" err="1"/>
              <a:t>part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planning</a:t>
            </a:r>
            <a:r>
              <a:rPr lang="de-DE" sz="2200" dirty="0"/>
              <a:t> </a:t>
            </a:r>
            <a:r>
              <a:rPr lang="de-DE" sz="2200" dirty="0" err="1"/>
              <a:t>process</a:t>
            </a:r>
            <a:endParaRPr lang="de-DE" sz="2200" dirty="0"/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de-DE" sz="2200" dirty="0" err="1"/>
              <a:t>Collect</a:t>
            </a:r>
            <a:r>
              <a:rPr lang="de-DE" sz="2200" dirty="0"/>
              <a:t> </a:t>
            </a:r>
            <a:r>
              <a:rPr lang="de-DE" sz="2200" dirty="0" err="1"/>
              <a:t>enough</a:t>
            </a:r>
            <a:r>
              <a:rPr lang="de-DE" sz="2200" dirty="0"/>
              <a:t> </a:t>
            </a:r>
            <a:r>
              <a:rPr lang="de-DE" sz="2200" dirty="0" err="1"/>
              <a:t>data</a:t>
            </a:r>
            <a:r>
              <a:rPr lang="de-DE" sz="2200" dirty="0"/>
              <a:t>, </a:t>
            </a:r>
            <a:r>
              <a:rPr lang="de-DE" sz="2200" dirty="0" err="1"/>
              <a:t>including</a:t>
            </a:r>
            <a:r>
              <a:rPr lang="de-DE" sz="2200" dirty="0"/>
              <a:t> </a:t>
            </a:r>
            <a:r>
              <a:rPr lang="de-DE" sz="2200" dirty="0" err="1"/>
              <a:t>reports</a:t>
            </a:r>
            <a:r>
              <a:rPr lang="de-DE" sz="2200" dirty="0"/>
              <a:t> </a:t>
            </a:r>
            <a:r>
              <a:rPr lang="de-DE" sz="2200" dirty="0" err="1"/>
              <a:t>from</a:t>
            </a:r>
            <a:r>
              <a:rPr lang="de-DE" sz="2200" dirty="0"/>
              <a:t> </a:t>
            </a:r>
            <a:r>
              <a:rPr lang="de-DE" sz="2200" dirty="0" err="1"/>
              <a:t>other</a:t>
            </a:r>
            <a:r>
              <a:rPr lang="de-DE" sz="2200" dirty="0"/>
              <a:t> countries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de-DE" sz="2200" b="1" dirty="0" err="1">
                <a:solidFill>
                  <a:srgbClr val="75B952"/>
                </a:solidFill>
              </a:rPr>
              <a:t>Based</a:t>
            </a:r>
            <a:r>
              <a:rPr lang="de-DE" sz="2200" b="1" dirty="0">
                <a:solidFill>
                  <a:srgbClr val="75B952"/>
                </a:solidFill>
              </a:rPr>
              <a:t> on </a:t>
            </a:r>
            <a:r>
              <a:rPr lang="de-DE" sz="2200" b="1" dirty="0" err="1">
                <a:solidFill>
                  <a:srgbClr val="75B952"/>
                </a:solidFill>
              </a:rPr>
              <a:t>data</a:t>
            </a:r>
            <a:r>
              <a:rPr lang="de-DE" sz="2200" b="1" dirty="0">
                <a:solidFill>
                  <a:srgbClr val="75B952"/>
                </a:solidFill>
              </a:rPr>
              <a:t> and </a:t>
            </a:r>
            <a:r>
              <a:rPr lang="de-DE" sz="2200" b="1" dirty="0" err="1">
                <a:solidFill>
                  <a:srgbClr val="75B952"/>
                </a:solidFill>
              </a:rPr>
              <a:t>experience</a:t>
            </a:r>
            <a:r>
              <a:rPr lang="de-DE" sz="2200" b="1" dirty="0">
                <a:solidFill>
                  <a:srgbClr val="75B952"/>
                </a:solidFill>
              </a:rPr>
              <a:t> </a:t>
            </a:r>
            <a:r>
              <a:rPr lang="de-DE" sz="2200" dirty="0" err="1"/>
              <a:t>from</a:t>
            </a:r>
            <a:r>
              <a:rPr lang="de-DE" sz="2200" dirty="0"/>
              <a:t> </a:t>
            </a:r>
            <a:r>
              <a:rPr lang="de-DE" sz="2200" dirty="0" err="1"/>
              <a:t>previously</a:t>
            </a:r>
            <a:r>
              <a:rPr lang="de-DE" sz="2200" dirty="0"/>
              <a:t> </a:t>
            </a:r>
            <a:r>
              <a:rPr lang="de-DE" sz="2200" dirty="0" err="1"/>
              <a:t>conducted</a:t>
            </a:r>
            <a:r>
              <a:rPr lang="de-DE" sz="2200" dirty="0"/>
              <a:t> passenger </a:t>
            </a:r>
            <a:r>
              <a:rPr lang="de-DE" sz="2200" dirty="0" err="1"/>
              <a:t>checks</a:t>
            </a:r>
            <a:r>
              <a:rPr lang="de-DE" sz="2200" dirty="0"/>
              <a:t>:</a:t>
            </a:r>
          </a:p>
          <a:p>
            <a:pPr marL="800100" lvl="1" indent="-342900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de-DE" sz="2200" dirty="0" err="1"/>
              <a:t>Frequency</a:t>
            </a:r>
            <a:r>
              <a:rPr lang="de-DE" sz="2200" dirty="0"/>
              <a:t> and </a:t>
            </a:r>
            <a:r>
              <a:rPr lang="de-DE" sz="2200" dirty="0" err="1"/>
              <a:t>quantity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introduced</a:t>
            </a:r>
            <a:r>
              <a:rPr lang="de-DE" sz="2200" dirty="0"/>
              <a:t> plants</a:t>
            </a:r>
          </a:p>
          <a:p>
            <a:pPr marL="800100" lvl="1" indent="-342900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de-DE" sz="2200" dirty="0" err="1"/>
              <a:t>Likelyhood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plants </a:t>
            </a:r>
            <a:r>
              <a:rPr lang="de-DE" sz="2200" dirty="0" err="1"/>
              <a:t>being</a:t>
            </a:r>
            <a:r>
              <a:rPr lang="de-DE" sz="2200" dirty="0"/>
              <a:t> </a:t>
            </a:r>
            <a:r>
              <a:rPr lang="de-DE" sz="2200" dirty="0" err="1"/>
              <a:t>infested</a:t>
            </a:r>
            <a:endParaRPr lang="de-DE" sz="2200" dirty="0"/>
          </a:p>
          <a:p>
            <a:pPr marL="800100" lvl="1" indent="-342900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de-DE" sz="2200" dirty="0"/>
              <a:t>Main plant </a:t>
            </a:r>
            <a:r>
              <a:rPr lang="de-DE" sz="2200" dirty="0" err="1"/>
              <a:t>species</a:t>
            </a:r>
            <a:r>
              <a:rPr lang="de-DE" sz="2200" dirty="0"/>
              <a:t> and </a:t>
            </a:r>
            <a:r>
              <a:rPr lang="de-DE" sz="2200" dirty="0" err="1"/>
              <a:t>commodities</a:t>
            </a:r>
            <a:endParaRPr lang="de-DE" sz="2200" dirty="0"/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de-DE" sz="2200" dirty="0"/>
              <a:t>Additional </a:t>
            </a:r>
            <a:r>
              <a:rPr lang="de-DE" sz="2200" dirty="0" err="1"/>
              <a:t>risk</a:t>
            </a:r>
            <a:r>
              <a:rPr lang="de-DE" sz="2200" dirty="0"/>
              <a:t> </a:t>
            </a:r>
            <a:r>
              <a:rPr lang="de-DE" sz="2200" dirty="0" err="1"/>
              <a:t>considerations</a:t>
            </a:r>
            <a:r>
              <a:rPr lang="de-DE" sz="2200" dirty="0"/>
              <a:t> (</a:t>
            </a:r>
            <a:r>
              <a:rPr lang="de-DE" sz="2200" dirty="0" err="1"/>
              <a:t>priority</a:t>
            </a:r>
            <a:r>
              <a:rPr lang="de-DE" sz="2200" dirty="0"/>
              <a:t> </a:t>
            </a:r>
            <a:r>
              <a:rPr lang="de-DE" sz="2200" dirty="0" err="1"/>
              <a:t>regulated</a:t>
            </a:r>
            <a:r>
              <a:rPr lang="de-DE" sz="2200" dirty="0"/>
              <a:t> pest </a:t>
            </a:r>
            <a:r>
              <a:rPr lang="de-DE" sz="2200" dirty="0" err="1"/>
              <a:t>present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departure</a:t>
            </a:r>
            <a:r>
              <a:rPr lang="de-DE" sz="2200" dirty="0"/>
              <a:t> </a:t>
            </a:r>
            <a:r>
              <a:rPr lang="de-DE" sz="2200" dirty="0" err="1"/>
              <a:t>country</a:t>
            </a:r>
            <a:r>
              <a:rPr lang="de-DE" sz="2200" dirty="0"/>
              <a:t>)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de-DE" sz="2200" b="1" dirty="0" err="1">
                <a:solidFill>
                  <a:srgbClr val="75B952"/>
                </a:solidFill>
              </a:rPr>
              <a:t>Specific</a:t>
            </a:r>
            <a:r>
              <a:rPr lang="de-DE" sz="2200" b="1" dirty="0">
                <a:solidFill>
                  <a:srgbClr val="75B952"/>
                </a:solidFill>
              </a:rPr>
              <a:t> </a:t>
            </a:r>
            <a:r>
              <a:rPr lang="de-DE" sz="2200" b="1" dirty="0" err="1">
                <a:solidFill>
                  <a:srgbClr val="75B952"/>
                </a:solidFill>
              </a:rPr>
              <a:t>for</a:t>
            </a:r>
            <a:r>
              <a:rPr lang="de-DE" sz="2200" b="1" dirty="0">
                <a:solidFill>
                  <a:srgbClr val="75B952"/>
                </a:solidFill>
              </a:rPr>
              <a:t> </a:t>
            </a:r>
            <a:r>
              <a:rPr lang="de-DE" sz="2200" b="1" dirty="0" err="1">
                <a:solidFill>
                  <a:srgbClr val="75B952"/>
                </a:solidFill>
              </a:rPr>
              <a:t>each</a:t>
            </a:r>
            <a:r>
              <a:rPr lang="de-DE" sz="2200" b="1" dirty="0">
                <a:solidFill>
                  <a:srgbClr val="75B952"/>
                </a:solidFill>
              </a:rPr>
              <a:t> </a:t>
            </a:r>
            <a:r>
              <a:rPr lang="de-DE" sz="2200" b="1" dirty="0" err="1">
                <a:solidFill>
                  <a:srgbClr val="75B952"/>
                </a:solidFill>
              </a:rPr>
              <a:t>point</a:t>
            </a:r>
            <a:r>
              <a:rPr lang="de-DE" sz="2200" b="1" dirty="0">
                <a:solidFill>
                  <a:srgbClr val="75B952"/>
                </a:solidFill>
              </a:rPr>
              <a:t> </a:t>
            </a:r>
            <a:r>
              <a:rPr lang="de-DE" sz="2200" b="1" dirty="0" err="1">
                <a:solidFill>
                  <a:srgbClr val="75B952"/>
                </a:solidFill>
              </a:rPr>
              <a:t>of</a:t>
            </a:r>
            <a:r>
              <a:rPr lang="de-DE" sz="2200" b="1" dirty="0">
                <a:solidFill>
                  <a:srgbClr val="75B952"/>
                </a:solidFill>
              </a:rPr>
              <a:t> </a:t>
            </a:r>
            <a:r>
              <a:rPr lang="de-DE" sz="2200" b="1" dirty="0" err="1">
                <a:solidFill>
                  <a:srgbClr val="75B952"/>
                </a:solidFill>
              </a:rPr>
              <a:t>entry</a:t>
            </a:r>
            <a:r>
              <a:rPr lang="de-DE" sz="2200" b="1" dirty="0">
                <a:solidFill>
                  <a:srgbClr val="75B952"/>
                </a:solidFill>
              </a:rPr>
              <a:t> </a:t>
            </a:r>
            <a:r>
              <a:rPr lang="de-DE" sz="2200" dirty="0"/>
              <a:t>(</a:t>
            </a:r>
            <a:r>
              <a:rPr lang="de-DE" sz="2200" dirty="0" err="1"/>
              <a:t>depending</a:t>
            </a:r>
            <a:r>
              <a:rPr lang="de-DE" sz="2200" dirty="0"/>
              <a:t> on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flight</a:t>
            </a:r>
            <a:r>
              <a:rPr lang="de-DE" sz="2200" dirty="0"/>
              <a:t> </a:t>
            </a:r>
            <a:r>
              <a:rPr lang="de-DE" sz="2200" dirty="0" err="1"/>
              <a:t>connections</a:t>
            </a:r>
            <a:r>
              <a:rPr lang="de-DE" sz="2200" dirty="0"/>
              <a:t>)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de-DE" sz="2200" dirty="0" err="1"/>
              <a:t>Consider</a:t>
            </a:r>
            <a:r>
              <a:rPr lang="de-DE" sz="2200" dirty="0"/>
              <a:t> </a:t>
            </a:r>
            <a:r>
              <a:rPr lang="de-DE" sz="2200" dirty="0" err="1"/>
              <a:t>passengers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connecting</a:t>
            </a:r>
            <a:r>
              <a:rPr lang="de-DE" sz="2200" dirty="0"/>
              <a:t> </a:t>
            </a:r>
            <a:r>
              <a:rPr lang="de-DE" sz="2200" dirty="0" err="1"/>
              <a:t>flights</a:t>
            </a:r>
            <a:endParaRPr lang="de-DE" sz="2200" dirty="0"/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de-DE" sz="2200" dirty="0"/>
              <a:t>Time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year</a:t>
            </a:r>
            <a:r>
              <a:rPr lang="de-DE" sz="2200" dirty="0"/>
              <a:t> (different </a:t>
            </a:r>
            <a:r>
              <a:rPr lang="de-DE" sz="2200" dirty="0" err="1"/>
              <a:t>risk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spread</a:t>
            </a:r>
            <a:r>
              <a:rPr lang="de-DE" sz="2200" dirty="0"/>
              <a:t> and </a:t>
            </a:r>
            <a:r>
              <a:rPr lang="de-DE" sz="2200" dirty="0" err="1"/>
              <a:t>establishment</a:t>
            </a:r>
            <a:r>
              <a:rPr lang="de-DE" sz="2200" dirty="0"/>
              <a:t>)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de-DE" sz="2200" dirty="0"/>
              <a:t>Risk-profile </a:t>
            </a:r>
            <a:r>
              <a:rPr lang="de-DE" sz="2200" dirty="0" err="1"/>
              <a:t>needs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updated</a:t>
            </a:r>
            <a:r>
              <a:rPr lang="de-DE" sz="2200" dirty="0"/>
              <a:t> at </a:t>
            </a:r>
            <a:r>
              <a:rPr lang="de-DE" sz="2200" dirty="0" err="1"/>
              <a:t>regular</a:t>
            </a:r>
            <a:r>
              <a:rPr lang="de-DE" sz="2200" dirty="0"/>
              <a:t> </a:t>
            </a:r>
            <a:r>
              <a:rPr lang="de-DE" sz="2200" dirty="0" err="1"/>
              <a:t>intervals</a:t>
            </a:r>
            <a:r>
              <a:rPr lang="de-DE" sz="2200" dirty="0"/>
              <a:t> 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de-DE" sz="2200" dirty="0"/>
              <a:t>Share </a:t>
            </a:r>
            <a:r>
              <a:rPr lang="de-DE" sz="2200" dirty="0" err="1"/>
              <a:t>information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customs</a:t>
            </a:r>
            <a:endParaRPr lang="de-DE" sz="2200" dirty="0"/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E82F96D1-8462-148D-C757-A728E97DAC7A}"/>
              </a:ext>
            </a:extLst>
          </p:cNvPr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| EPPO Workshop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Inspectors</a:t>
            </a:r>
            <a:r>
              <a:rPr lang="de-DE" dirty="0"/>
              <a:t> | 19.11.2025</a:t>
            </a:r>
          </a:p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5091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Official </a:t>
            </a:r>
            <a:r>
              <a:rPr lang="de-DE" dirty="0" err="1"/>
              <a:t>controls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passenger </a:t>
            </a:r>
            <a:r>
              <a:rPr lang="de-DE" dirty="0" err="1"/>
              <a:t>luggage</a:t>
            </a:r>
            <a:r>
              <a:rPr lang="de-DE" dirty="0"/>
              <a:t> at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entry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23616A-1300-9C73-8B03-31FA41D594CC}"/>
              </a:ext>
            </a:extLst>
          </p:cNvPr>
          <p:cNvSpPr txBox="1"/>
          <p:nvPr/>
        </p:nvSpPr>
        <p:spPr>
          <a:xfrm>
            <a:off x="249311" y="519790"/>
            <a:ext cx="11693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err="1">
                <a:solidFill>
                  <a:schemeClr val="accent2"/>
                </a:solidFill>
              </a:rPr>
              <a:t>Practical</a:t>
            </a:r>
            <a:r>
              <a:rPr lang="de-DE" sz="4000" b="1" dirty="0">
                <a:solidFill>
                  <a:schemeClr val="accent2"/>
                </a:solidFill>
              </a:rPr>
              <a:t> </a:t>
            </a:r>
            <a:r>
              <a:rPr lang="de-DE" sz="4000" b="1" dirty="0" err="1">
                <a:solidFill>
                  <a:schemeClr val="accent2"/>
                </a:solidFill>
              </a:rPr>
              <a:t>procedure</a:t>
            </a:r>
            <a:r>
              <a:rPr lang="de-DE" sz="4000" b="1" dirty="0">
                <a:solidFill>
                  <a:schemeClr val="accent2"/>
                </a:solidFill>
              </a:rPr>
              <a:t> (I)</a:t>
            </a:r>
            <a:endParaRPr lang="de-DE" sz="1400" b="1" dirty="0">
              <a:solidFill>
                <a:schemeClr val="accent2"/>
              </a:solidFill>
            </a:endParaRPr>
          </a:p>
          <a:p>
            <a:endParaRPr lang="de-DE" sz="40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A0EB39A5-CC41-0EC9-AF81-0B8FAF11B5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2854008"/>
              </p:ext>
            </p:extLst>
          </p:nvPr>
        </p:nvGraphicFramePr>
        <p:xfrm>
          <a:off x="1193035" y="1333776"/>
          <a:ext cx="8955733" cy="5289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platzhalter 9">
            <a:extLst>
              <a:ext uri="{FF2B5EF4-FFF2-40B4-BE49-F238E27FC236}">
                <a16:creationId xmlns:a16="http://schemas.microsoft.com/office/drawing/2014/main" id="{4B25A4E7-A3BA-8AF0-A600-CA8CCD9596B2}"/>
              </a:ext>
            </a:extLst>
          </p:cNvPr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| EPPO Workshop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Inspectors</a:t>
            </a:r>
            <a:r>
              <a:rPr lang="de-DE" dirty="0"/>
              <a:t> | 19.11.2025</a:t>
            </a:r>
          </a:p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6932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Official </a:t>
            </a:r>
            <a:r>
              <a:rPr lang="de-DE" dirty="0" err="1"/>
              <a:t>controls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passenger </a:t>
            </a:r>
            <a:r>
              <a:rPr lang="de-DE" dirty="0" err="1"/>
              <a:t>luggage</a:t>
            </a:r>
            <a:r>
              <a:rPr lang="de-DE" dirty="0"/>
              <a:t> at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entry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23616A-1300-9C73-8B03-31FA41D594CC}"/>
              </a:ext>
            </a:extLst>
          </p:cNvPr>
          <p:cNvSpPr txBox="1"/>
          <p:nvPr/>
        </p:nvSpPr>
        <p:spPr>
          <a:xfrm>
            <a:off x="249311" y="519790"/>
            <a:ext cx="11693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err="1">
                <a:solidFill>
                  <a:schemeClr val="accent2"/>
                </a:solidFill>
              </a:rPr>
              <a:t>Practical</a:t>
            </a:r>
            <a:r>
              <a:rPr lang="de-DE" sz="4000" b="1" dirty="0">
                <a:solidFill>
                  <a:schemeClr val="accent2"/>
                </a:solidFill>
              </a:rPr>
              <a:t> </a:t>
            </a:r>
            <a:r>
              <a:rPr lang="de-DE" sz="4000" b="1" dirty="0" err="1">
                <a:solidFill>
                  <a:schemeClr val="accent2"/>
                </a:solidFill>
              </a:rPr>
              <a:t>procedure</a:t>
            </a:r>
            <a:r>
              <a:rPr lang="de-DE" sz="4000" b="1" dirty="0">
                <a:solidFill>
                  <a:schemeClr val="accent2"/>
                </a:solidFill>
              </a:rPr>
              <a:t> (II)</a:t>
            </a:r>
            <a:endParaRPr lang="de-DE" sz="1400" b="1" dirty="0">
              <a:solidFill>
                <a:schemeClr val="accent2"/>
              </a:solidFill>
            </a:endParaRPr>
          </a:p>
          <a:p>
            <a:endParaRPr lang="de-DE" sz="40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A0EB39A5-CC41-0EC9-AF81-0B8FAF11B5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6080912"/>
              </p:ext>
            </p:extLst>
          </p:nvPr>
        </p:nvGraphicFramePr>
        <p:xfrm>
          <a:off x="1085373" y="1418140"/>
          <a:ext cx="9171058" cy="394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platzhalter 9">
            <a:extLst>
              <a:ext uri="{FF2B5EF4-FFF2-40B4-BE49-F238E27FC236}">
                <a16:creationId xmlns:a16="http://schemas.microsoft.com/office/drawing/2014/main" id="{18142A39-334F-C621-84C7-20023C90E056}"/>
              </a:ext>
            </a:extLst>
          </p:cNvPr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| EPPO Workshop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Inspectors</a:t>
            </a:r>
            <a:r>
              <a:rPr lang="de-DE" dirty="0"/>
              <a:t> | 19.11.2025</a:t>
            </a:r>
          </a:p>
          <a:p>
            <a:r>
              <a:rPr lang="de-DE" dirty="0"/>
              <a:t> 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2BD2761-5E7A-8D4C-EC33-8442504F2558}"/>
              </a:ext>
            </a:extLst>
          </p:cNvPr>
          <p:cNvGrpSpPr/>
          <p:nvPr/>
        </p:nvGrpSpPr>
        <p:grpSpPr>
          <a:xfrm>
            <a:off x="7657108" y="3236182"/>
            <a:ext cx="3832528" cy="3102028"/>
            <a:chOff x="7657108" y="3236182"/>
            <a:chExt cx="3832528" cy="3102028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88CBCA28-5799-FA22-652F-E5D26A6E2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3818" y="3236182"/>
              <a:ext cx="3795818" cy="2846864"/>
            </a:xfrm>
            <a:prstGeom prst="rect">
              <a:avLst/>
            </a:prstGeom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EBA28AC2-33C2-0341-3670-AA8F5E440A18}"/>
                </a:ext>
              </a:extLst>
            </p:cNvPr>
            <p:cNvSpPr txBox="1"/>
            <p:nvPr/>
          </p:nvSpPr>
          <p:spPr>
            <a:xfrm>
              <a:off x="7657108" y="6091989"/>
              <a:ext cx="38325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Container </a:t>
              </a:r>
              <a:r>
                <a:rPr lang="de-DE" sz="1000" dirty="0" err="1"/>
                <a:t>for</a:t>
              </a:r>
              <a:r>
                <a:rPr lang="de-DE" sz="1000" dirty="0"/>
                <a:t> </a:t>
              </a:r>
              <a:r>
                <a:rPr lang="de-DE" sz="1000" dirty="0" err="1"/>
                <a:t>the</a:t>
              </a:r>
              <a:r>
                <a:rPr lang="de-DE" sz="1000" dirty="0"/>
                <a:t> </a:t>
              </a:r>
              <a:r>
                <a:rPr lang="de-DE" sz="1000" dirty="0" err="1"/>
                <a:t>disposal</a:t>
              </a:r>
              <a:r>
                <a:rPr lang="de-DE" sz="1000" dirty="0"/>
                <a:t> </a:t>
              </a:r>
              <a:r>
                <a:rPr lang="de-DE" sz="1000" dirty="0" err="1"/>
                <a:t>of</a:t>
              </a:r>
              <a:r>
                <a:rPr lang="de-DE" sz="1000" dirty="0"/>
                <a:t> non-</a:t>
              </a:r>
              <a:r>
                <a:rPr lang="de-DE" sz="1000" dirty="0" err="1"/>
                <a:t>compliant</a:t>
              </a:r>
              <a:r>
                <a:rPr lang="de-DE" sz="1000" dirty="0"/>
                <a:t> </a:t>
              </a:r>
              <a:r>
                <a:rPr lang="de-DE" sz="1000" dirty="0" err="1"/>
                <a:t>goods</a:t>
              </a:r>
              <a:r>
                <a:rPr lang="de-DE" sz="1000" dirty="0"/>
                <a:t> at Frankfurt Airport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8250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>
            <a:extLst>
              <a:ext uri="{FF2B5EF4-FFF2-40B4-BE49-F238E27FC236}">
                <a16:creationId xmlns:a16="http://schemas.microsoft.com/office/drawing/2014/main" id="{9DED3703-5E6D-5A04-B3FD-9F8D24FEB071}"/>
              </a:ext>
            </a:extLst>
          </p:cNvPr>
          <p:cNvSpPr txBox="1"/>
          <p:nvPr/>
        </p:nvSpPr>
        <p:spPr>
          <a:xfrm>
            <a:off x="270936" y="1297391"/>
            <a:ext cx="1124845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200" dirty="0" err="1"/>
              <a:t>Typical</a:t>
            </a:r>
            <a:r>
              <a:rPr lang="de-DE" sz="2200" dirty="0"/>
              <a:t> </a:t>
            </a:r>
            <a:r>
              <a:rPr lang="de-DE" sz="2200" dirty="0" err="1"/>
              <a:t>elements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international and regional Standards </a:t>
            </a:r>
            <a:r>
              <a:rPr lang="de-DE" sz="2200" dirty="0" err="1"/>
              <a:t>should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observed</a:t>
            </a:r>
            <a:r>
              <a:rPr lang="de-DE" sz="2200" dirty="0"/>
              <a:t> </a:t>
            </a:r>
            <a:br>
              <a:rPr lang="de-DE" sz="2200" dirty="0"/>
            </a:br>
            <a:r>
              <a:rPr lang="de-DE" sz="2200" dirty="0"/>
              <a:t>(</a:t>
            </a:r>
            <a:r>
              <a:rPr lang="de-DE" sz="2200" dirty="0" err="1"/>
              <a:t>although</a:t>
            </a:r>
            <a:r>
              <a:rPr lang="de-DE" sz="2200" dirty="0"/>
              <a:t> passenger </a:t>
            </a:r>
            <a:r>
              <a:rPr lang="de-DE" sz="2200" dirty="0" err="1"/>
              <a:t>controls</a:t>
            </a:r>
            <a:r>
              <a:rPr lang="de-DE" sz="2200" dirty="0"/>
              <a:t> </a:t>
            </a:r>
            <a:r>
              <a:rPr lang="de-DE" sz="2200" dirty="0" err="1"/>
              <a:t>are</a:t>
            </a:r>
            <a:r>
              <a:rPr lang="de-DE" sz="2200" dirty="0"/>
              <a:t> not </a:t>
            </a:r>
            <a:r>
              <a:rPr lang="de-DE" sz="2200" dirty="0" err="1"/>
              <a:t>specified</a:t>
            </a:r>
            <a:r>
              <a:rPr lang="de-DE" sz="2200" dirty="0"/>
              <a:t>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200" dirty="0"/>
              <a:t>Expertise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200" dirty="0" err="1"/>
              <a:t>Appropriate</a:t>
            </a:r>
            <a:r>
              <a:rPr lang="de-DE" sz="2200" dirty="0"/>
              <a:t> </a:t>
            </a:r>
            <a:r>
              <a:rPr lang="de-DE" sz="2200" dirty="0" err="1"/>
              <a:t>facilities</a:t>
            </a:r>
            <a:r>
              <a:rPr lang="de-DE" sz="2200" dirty="0"/>
              <a:t> and </a:t>
            </a:r>
            <a:r>
              <a:rPr lang="de-DE" sz="2200" dirty="0" err="1"/>
              <a:t>equipment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check all </a:t>
            </a:r>
            <a:r>
              <a:rPr lang="de-DE" sz="2200" dirty="0" err="1"/>
              <a:t>content</a:t>
            </a:r>
            <a:r>
              <a:rPr lang="de-DE" sz="2200" dirty="0"/>
              <a:t> </a:t>
            </a:r>
            <a:br>
              <a:rPr lang="de-DE" sz="2200" dirty="0"/>
            </a:b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baggage</a:t>
            </a:r>
            <a:endParaRPr lang="de-DE" sz="2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200" dirty="0"/>
              <a:t>Visual </a:t>
            </a:r>
            <a:r>
              <a:rPr lang="de-DE" sz="2200" dirty="0" err="1"/>
              <a:t>inspections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inspectors</a:t>
            </a:r>
            <a:r>
              <a:rPr lang="de-DE" sz="2200" dirty="0"/>
              <a:t> (</a:t>
            </a:r>
            <a:r>
              <a:rPr lang="de-DE" sz="2200" dirty="0" err="1"/>
              <a:t>torch</a:t>
            </a:r>
            <a:r>
              <a:rPr lang="de-DE" sz="2200" dirty="0"/>
              <a:t>, </a:t>
            </a:r>
            <a:r>
              <a:rPr lang="de-DE" sz="2200" dirty="0" err="1"/>
              <a:t>magnifying</a:t>
            </a:r>
            <a:r>
              <a:rPr lang="de-DE" sz="2200" dirty="0"/>
              <a:t> </a:t>
            </a:r>
            <a:r>
              <a:rPr lang="de-DE" sz="2200" dirty="0" err="1"/>
              <a:t>lens</a:t>
            </a:r>
            <a:r>
              <a:rPr lang="de-DE" sz="2200" dirty="0"/>
              <a:t>, </a:t>
            </a:r>
            <a:br>
              <a:rPr lang="de-DE" sz="2200" dirty="0"/>
            </a:br>
            <a:r>
              <a:rPr lang="de-DE" sz="2200" dirty="0" err="1"/>
              <a:t>cutting</a:t>
            </a:r>
            <a:r>
              <a:rPr lang="de-DE" sz="2200" dirty="0"/>
              <a:t> </a:t>
            </a:r>
            <a:r>
              <a:rPr lang="de-DE" sz="2200" dirty="0" err="1"/>
              <a:t>tools</a:t>
            </a:r>
            <a:r>
              <a:rPr lang="de-DE" sz="2200" dirty="0"/>
              <a:t>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200" dirty="0" err="1"/>
              <a:t>Undisturbed</a:t>
            </a:r>
            <a:r>
              <a:rPr lang="de-DE" sz="2200" dirty="0"/>
              <a:t> </a:t>
            </a:r>
            <a:r>
              <a:rPr lang="de-DE" sz="2200" dirty="0" err="1"/>
              <a:t>inspection</a:t>
            </a:r>
            <a:r>
              <a:rPr lang="de-DE" sz="2200" dirty="0"/>
              <a:t> </a:t>
            </a:r>
            <a:r>
              <a:rPr lang="de-DE" sz="2200" dirty="0" err="1"/>
              <a:t>place</a:t>
            </a:r>
            <a:endParaRPr lang="de-DE" sz="2200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de-DE" sz="2200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de-DE" sz="2200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de-DE" sz="2200" dirty="0"/>
          </a:p>
        </p:txBody>
      </p:sp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Official </a:t>
            </a:r>
            <a:r>
              <a:rPr lang="de-DE" dirty="0" err="1"/>
              <a:t>controls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passenger </a:t>
            </a:r>
            <a:r>
              <a:rPr lang="de-DE" dirty="0" err="1"/>
              <a:t>luggage</a:t>
            </a:r>
            <a:r>
              <a:rPr lang="de-DE" dirty="0"/>
              <a:t> at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entry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23616A-1300-9C73-8B03-31FA41D594CC}"/>
              </a:ext>
            </a:extLst>
          </p:cNvPr>
          <p:cNvSpPr txBox="1"/>
          <p:nvPr/>
        </p:nvSpPr>
        <p:spPr>
          <a:xfrm>
            <a:off x="249311" y="519790"/>
            <a:ext cx="11693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err="1">
                <a:solidFill>
                  <a:schemeClr val="accent2"/>
                </a:solidFill>
              </a:rPr>
              <a:t>Inspection</a:t>
            </a:r>
            <a:r>
              <a:rPr lang="de-DE" sz="4000" b="1" dirty="0">
                <a:solidFill>
                  <a:schemeClr val="accent2"/>
                </a:solidFill>
              </a:rPr>
              <a:t> </a:t>
            </a:r>
            <a:r>
              <a:rPr lang="de-DE" sz="4000" b="1" dirty="0" err="1">
                <a:solidFill>
                  <a:schemeClr val="accent2"/>
                </a:solidFill>
              </a:rPr>
              <a:t>of</a:t>
            </a:r>
            <a:r>
              <a:rPr lang="de-DE" sz="4000" b="1" dirty="0">
                <a:solidFill>
                  <a:schemeClr val="accent2"/>
                </a:solidFill>
              </a:rPr>
              <a:t> passenger </a:t>
            </a:r>
            <a:r>
              <a:rPr lang="de-DE" sz="4000" b="1" dirty="0" err="1">
                <a:solidFill>
                  <a:schemeClr val="accent2"/>
                </a:solidFill>
              </a:rPr>
              <a:t>luggage</a:t>
            </a:r>
            <a:endParaRPr lang="de-DE" sz="1400" b="1" dirty="0">
              <a:solidFill>
                <a:schemeClr val="accent2"/>
              </a:solidFill>
            </a:endParaRPr>
          </a:p>
          <a:p>
            <a:endParaRPr lang="de-DE" sz="4000" b="1" dirty="0">
              <a:solidFill>
                <a:schemeClr val="accent2"/>
              </a:solidFill>
            </a:endParaRP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A5B31DA0-3A5F-65A5-FB69-FC1C97678CFA}"/>
              </a:ext>
            </a:extLst>
          </p:cNvPr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| EPPO Workshop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Inspectors</a:t>
            </a:r>
            <a:r>
              <a:rPr lang="de-DE" dirty="0"/>
              <a:t> | 19.11.2025</a:t>
            </a:r>
          </a:p>
          <a:p>
            <a:r>
              <a:rPr lang="de-DE" dirty="0"/>
              <a:t> 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F9ED395-4473-79DF-F4A5-A6FA7629CAC1}"/>
              </a:ext>
            </a:extLst>
          </p:cNvPr>
          <p:cNvGrpSpPr/>
          <p:nvPr/>
        </p:nvGrpSpPr>
        <p:grpSpPr>
          <a:xfrm>
            <a:off x="7962305" y="3201531"/>
            <a:ext cx="3958759" cy="3178423"/>
            <a:chOff x="7780016" y="2607893"/>
            <a:chExt cx="3958759" cy="3178423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12F50A5D-6B51-9964-FD60-137848BC9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839" y="2607893"/>
              <a:ext cx="3874936" cy="2906202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09948E8D-7769-F8C1-906F-00070B2AE660}"/>
                </a:ext>
              </a:extLst>
            </p:cNvPr>
            <p:cNvSpPr txBox="1"/>
            <p:nvPr/>
          </p:nvSpPr>
          <p:spPr>
            <a:xfrm>
              <a:off x="7780016" y="5540095"/>
              <a:ext cx="3756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X-</a:t>
              </a:r>
              <a:r>
                <a:rPr lang="de-DE" sz="1000" dirty="0" err="1"/>
                <a:t>ray</a:t>
              </a:r>
              <a:r>
                <a:rPr lang="de-DE" sz="1000" dirty="0"/>
                <a:t> </a:t>
              </a:r>
              <a:r>
                <a:rPr lang="de-DE" sz="1000" dirty="0" err="1"/>
                <a:t>scanner</a:t>
              </a:r>
              <a:r>
                <a:rPr lang="de-DE" sz="1000" dirty="0"/>
                <a:t> in </a:t>
              </a:r>
              <a:r>
                <a:rPr lang="de-DE" sz="1000" dirty="0" err="1"/>
                <a:t>the</a:t>
              </a:r>
              <a:r>
                <a:rPr lang="de-DE" sz="1000" dirty="0"/>
                <a:t> </a:t>
              </a:r>
              <a:r>
                <a:rPr lang="de-DE" sz="1000" dirty="0" err="1"/>
                <a:t>customs</a:t>
              </a:r>
              <a:r>
                <a:rPr lang="de-DE" sz="1000" dirty="0"/>
                <a:t> </a:t>
              </a:r>
              <a:r>
                <a:rPr lang="de-DE" sz="1000" dirty="0" err="1"/>
                <a:t>clearance</a:t>
              </a:r>
              <a:r>
                <a:rPr lang="de-DE" sz="1000" dirty="0"/>
                <a:t> </a:t>
              </a:r>
              <a:r>
                <a:rPr lang="de-DE" sz="1000" dirty="0" err="1"/>
                <a:t>area</a:t>
              </a:r>
              <a:r>
                <a:rPr lang="de-DE" sz="1000" dirty="0"/>
                <a:t> at Frankfurt Airport </a:t>
              </a:r>
            </a:p>
          </p:txBody>
        </p:sp>
      </p:grpSp>
      <p:sp>
        <p:nvSpPr>
          <p:cNvPr id="14" name="Pfeil: nach links 13">
            <a:extLst>
              <a:ext uri="{FF2B5EF4-FFF2-40B4-BE49-F238E27FC236}">
                <a16:creationId xmlns:a16="http://schemas.microsoft.com/office/drawing/2014/main" id="{9CB0F74D-D53C-8133-F3DF-95C38AC34DA1}"/>
              </a:ext>
            </a:extLst>
          </p:cNvPr>
          <p:cNvSpPr/>
          <p:nvPr/>
        </p:nvSpPr>
        <p:spPr>
          <a:xfrm rot="20623324">
            <a:off x="7357314" y="1551905"/>
            <a:ext cx="3535082" cy="1073426"/>
          </a:xfrm>
          <a:prstGeom prst="leftArrow">
            <a:avLst/>
          </a:prstGeom>
          <a:solidFill>
            <a:srgbClr val="75B9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 </a:t>
            </a:r>
            <a:r>
              <a:rPr lang="de-DE" dirty="0" err="1"/>
              <a:t>prepared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mobile </a:t>
            </a:r>
            <a:r>
              <a:rPr lang="de-DE" dirty="0" err="1"/>
              <a:t>insects</a:t>
            </a:r>
            <a:r>
              <a:rPr lang="de-DE" dirty="0"/>
              <a:t>! 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93330AB-CEE1-2BE7-E54C-136B755404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 t="9660" r="2525"/>
          <a:stretch/>
        </p:blipFill>
        <p:spPr>
          <a:xfrm>
            <a:off x="4912102" y="4083972"/>
            <a:ext cx="3123213" cy="23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9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Official </a:t>
            </a:r>
            <a:r>
              <a:rPr lang="de-DE" dirty="0" err="1"/>
              <a:t>controls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passenger </a:t>
            </a:r>
            <a:r>
              <a:rPr lang="de-DE" dirty="0" err="1"/>
              <a:t>luggage</a:t>
            </a:r>
            <a:r>
              <a:rPr lang="de-DE" dirty="0"/>
              <a:t> at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entry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23616A-1300-9C73-8B03-31FA41D594CC}"/>
              </a:ext>
            </a:extLst>
          </p:cNvPr>
          <p:cNvSpPr txBox="1"/>
          <p:nvPr/>
        </p:nvSpPr>
        <p:spPr>
          <a:xfrm>
            <a:off x="249311" y="519790"/>
            <a:ext cx="11693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accent2"/>
                </a:solidFill>
              </a:rPr>
              <a:t>Main </a:t>
            </a:r>
            <a:r>
              <a:rPr lang="de-DE" sz="4000" b="1" dirty="0" err="1">
                <a:solidFill>
                  <a:schemeClr val="accent2"/>
                </a:solidFill>
              </a:rPr>
              <a:t>products</a:t>
            </a:r>
            <a:r>
              <a:rPr lang="de-DE" sz="4000" b="1" dirty="0">
                <a:solidFill>
                  <a:schemeClr val="accent2"/>
                </a:solidFill>
              </a:rPr>
              <a:t> </a:t>
            </a:r>
            <a:r>
              <a:rPr lang="de-DE" sz="4000" b="1" dirty="0" err="1">
                <a:solidFill>
                  <a:schemeClr val="accent2"/>
                </a:solidFill>
              </a:rPr>
              <a:t>of</a:t>
            </a:r>
            <a:r>
              <a:rPr lang="de-DE" sz="4000" b="1" dirty="0">
                <a:solidFill>
                  <a:schemeClr val="accent2"/>
                </a:solidFill>
              </a:rPr>
              <a:t> </a:t>
            </a:r>
            <a:r>
              <a:rPr lang="de-DE" sz="4000" b="1" dirty="0" err="1">
                <a:solidFill>
                  <a:schemeClr val="accent2"/>
                </a:solidFill>
              </a:rPr>
              <a:t>concern</a:t>
            </a:r>
            <a:r>
              <a:rPr lang="de-DE" sz="4000" b="1" dirty="0">
                <a:solidFill>
                  <a:schemeClr val="accent2"/>
                </a:solidFill>
              </a:rPr>
              <a:t> and </a:t>
            </a:r>
            <a:r>
              <a:rPr lang="de-DE" sz="4000" b="1" dirty="0" err="1">
                <a:solidFill>
                  <a:schemeClr val="accent2"/>
                </a:solidFill>
              </a:rPr>
              <a:t>their</a:t>
            </a:r>
            <a:r>
              <a:rPr lang="de-DE" sz="4000" b="1" dirty="0">
                <a:solidFill>
                  <a:schemeClr val="accent2"/>
                </a:solidFill>
              </a:rPr>
              <a:t> </a:t>
            </a:r>
            <a:r>
              <a:rPr lang="de-DE" sz="4000" b="1" dirty="0" err="1">
                <a:solidFill>
                  <a:schemeClr val="accent2"/>
                </a:solidFill>
              </a:rPr>
              <a:t>associated</a:t>
            </a:r>
            <a:r>
              <a:rPr lang="de-DE" sz="4000" b="1" dirty="0">
                <a:solidFill>
                  <a:schemeClr val="accent2"/>
                </a:solidFill>
              </a:rPr>
              <a:t> pests</a:t>
            </a:r>
            <a:endParaRPr lang="de-DE" sz="1400" b="1" dirty="0">
              <a:solidFill>
                <a:schemeClr val="accent2"/>
              </a:solidFill>
            </a:endParaRPr>
          </a:p>
          <a:p>
            <a:endParaRPr lang="de-DE" sz="4000" b="1" dirty="0">
              <a:solidFill>
                <a:schemeClr val="accent2"/>
              </a:solidFill>
            </a:endParaRP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A5B31DA0-3A5F-65A5-FB69-FC1C97678CFA}"/>
              </a:ext>
            </a:extLst>
          </p:cNvPr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| EPPO Workshop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Inspectors</a:t>
            </a:r>
            <a:r>
              <a:rPr lang="de-DE" dirty="0"/>
              <a:t> | 19.11.2025</a:t>
            </a:r>
          </a:p>
          <a:p>
            <a:r>
              <a:rPr lang="de-DE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EBE909C-2F87-C838-E0B7-AE33AB61A58C}"/>
              </a:ext>
            </a:extLst>
          </p:cNvPr>
          <p:cNvSpPr txBox="1"/>
          <p:nvPr/>
        </p:nvSpPr>
        <p:spPr>
          <a:xfrm>
            <a:off x="270936" y="1305342"/>
            <a:ext cx="112484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200" dirty="0"/>
              <a:t>Fruit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200" dirty="0"/>
              <a:t>Different </a:t>
            </a:r>
            <a:r>
              <a:rPr lang="de-DE" sz="2200" dirty="0" err="1"/>
              <a:t>arthropod</a:t>
            </a:r>
            <a:r>
              <a:rPr lang="de-DE" sz="2200" dirty="0"/>
              <a:t> </a:t>
            </a:r>
            <a:r>
              <a:rPr lang="de-DE" sz="2200" dirty="0" err="1"/>
              <a:t>species</a:t>
            </a:r>
            <a:r>
              <a:rPr lang="de-DE" sz="2200" dirty="0"/>
              <a:t> (</a:t>
            </a:r>
            <a:r>
              <a:rPr lang="de-DE" sz="2200" dirty="0" err="1"/>
              <a:t>fruit</a:t>
            </a:r>
            <a:r>
              <a:rPr lang="de-DE" sz="2200" dirty="0"/>
              <a:t> flies and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insects</a:t>
            </a:r>
            <a:r>
              <a:rPr lang="de-DE" sz="22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200" dirty="0" err="1"/>
              <a:t>Vegetables</a:t>
            </a:r>
            <a:endParaRPr lang="de-DE" sz="2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200" dirty="0" err="1"/>
              <a:t>Various</a:t>
            </a:r>
            <a:r>
              <a:rPr lang="de-DE" sz="2200" dirty="0"/>
              <a:t> pests (</a:t>
            </a:r>
            <a:r>
              <a:rPr lang="de-DE" sz="2200" dirty="0" err="1"/>
              <a:t>thrips</a:t>
            </a:r>
            <a:r>
              <a:rPr lang="de-DE" sz="2200" dirty="0"/>
              <a:t>, </a:t>
            </a:r>
            <a:r>
              <a:rPr lang="de-DE" sz="2200" dirty="0" err="1"/>
              <a:t>whiteflies</a:t>
            </a:r>
            <a:r>
              <a:rPr lang="de-DE" sz="2200" dirty="0"/>
              <a:t>, </a:t>
            </a:r>
            <a:r>
              <a:rPr lang="de-DE" sz="2200" dirty="0" err="1"/>
              <a:t>larvae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Lepidoptera, etc.)</a:t>
            </a:r>
          </a:p>
          <a:p>
            <a:pPr marL="342900" indent="-342900">
              <a:buFontTx/>
              <a:buChar char="-"/>
            </a:pPr>
            <a:endParaRPr lang="de-DE" sz="2200" dirty="0"/>
          </a:p>
          <a:p>
            <a:pPr marL="342900" indent="-342900">
              <a:buFontTx/>
              <a:buChar char="-"/>
            </a:pPr>
            <a:endParaRPr lang="de-DE" sz="2200" dirty="0"/>
          </a:p>
          <a:p>
            <a:pPr marL="342900" indent="-342900">
              <a:buFontTx/>
              <a:buChar char="-"/>
            </a:pPr>
            <a:endParaRPr lang="de-DE" sz="2200" dirty="0"/>
          </a:p>
          <a:p>
            <a:pPr marL="342900" indent="-342900">
              <a:buFontTx/>
              <a:buChar char="-"/>
            </a:pPr>
            <a:endParaRPr lang="de-DE" sz="2200" dirty="0"/>
          </a:p>
          <a:p>
            <a:pPr marL="342900" indent="-342900">
              <a:buFontTx/>
              <a:buChar char="-"/>
            </a:pPr>
            <a:endParaRPr lang="de-DE" sz="2200" dirty="0"/>
          </a:p>
          <a:p>
            <a:pPr marL="342900" indent="-342900">
              <a:buFontTx/>
              <a:buChar char="-"/>
            </a:pPr>
            <a:endParaRPr lang="de-DE" sz="2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AA18403-1102-490F-6FBC-4BB832BB6F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92" y="1447908"/>
            <a:ext cx="3127513" cy="234563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30B6EDA-B4C7-8B2A-3F67-D59B995B6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15" y="3167170"/>
            <a:ext cx="4064759" cy="304856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3495DCB-CBC0-02D0-4A13-706E3BB2A8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0"/>
          <a:stretch/>
        </p:blipFill>
        <p:spPr>
          <a:xfrm rot="5400000">
            <a:off x="209614" y="3412880"/>
            <a:ext cx="3550510" cy="252386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6A94464-9CB8-5119-1364-1A1C0318B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425" y="4214897"/>
            <a:ext cx="2931432" cy="2198574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D9401D2A-98C1-8B7E-C70D-7776386083A6}"/>
              </a:ext>
            </a:extLst>
          </p:cNvPr>
          <p:cNvSpPr/>
          <p:nvPr/>
        </p:nvSpPr>
        <p:spPr>
          <a:xfrm>
            <a:off x="8808098" y="4879910"/>
            <a:ext cx="1035698" cy="8957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7864449-C12E-9EE2-AE69-73799BD9D6B3}"/>
              </a:ext>
            </a:extLst>
          </p:cNvPr>
          <p:cNvSpPr txBox="1"/>
          <p:nvPr/>
        </p:nvSpPr>
        <p:spPr>
          <a:xfrm>
            <a:off x="9973929" y="5446298"/>
            <a:ext cx="196875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i="1" dirty="0" err="1"/>
              <a:t>Bactrocera</a:t>
            </a:r>
            <a:r>
              <a:rPr lang="de-DE" i="1" dirty="0"/>
              <a:t> dorsalis</a:t>
            </a:r>
          </a:p>
          <a:p>
            <a:r>
              <a:rPr lang="de-DE" sz="800" dirty="0"/>
              <a:t>(</a:t>
            </a:r>
            <a:r>
              <a:rPr lang="de-DE" sz="800" dirty="0" err="1"/>
              <a:t>Paride</a:t>
            </a:r>
            <a:r>
              <a:rPr lang="de-DE" sz="800" dirty="0"/>
              <a:t> Missio,</a:t>
            </a:r>
            <a:r>
              <a:rPr lang="de-DE" dirty="0"/>
              <a:t> </a:t>
            </a:r>
            <a:r>
              <a:rPr lang="de-DE" sz="800" dirty="0"/>
              <a:t>Swiss Federal Plant </a:t>
            </a:r>
            <a:r>
              <a:rPr lang="de-DE" sz="800" dirty="0" err="1"/>
              <a:t>protection</a:t>
            </a:r>
            <a:r>
              <a:rPr lang="de-DE" sz="800" dirty="0"/>
              <a:t> Service SPPS)</a:t>
            </a:r>
          </a:p>
        </p:txBody>
      </p:sp>
    </p:spTree>
    <p:extLst>
      <p:ext uri="{BB962C8B-B14F-4D97-AF65-F5344CB8AC3E}">
        <p14:creationId xmlns:p14="http://schemas.microsoft.com/office/powerpoint/2010/main" val="1688565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Official </a:t>
            </a:r>
            <a:r>
              <a:rPr lang="de-DE" dirty="0" err="1"/>
              <a:t>controls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passenger </a:t>
            </a:r>
            <a:r>
              <a:rPr lang="de-DE" dirty="0" err="1"/>
              <a:t>luggage</a:t>
            </a:r>
            <a:r>
              <a:rPr lang="de-DE" dirty="0"/>
              <a:t> at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entry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23616A-1300-9C73-8B03-31FA41D594CC}"/>
              </a:ext>
            </a:extLst>
          </p:cNvPr>
          <p:cNvSpPr txBox="1"/>
          <p:nvPr/>
        </p:nvSpPr>
        <p:spPr>
          <a:xfrm>
            <a:off x="249311" y="519790"/>
            <a:ext cx="11693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accent2"/>
                </a:solidFill>
              </a:rPr>
              <a:t>Main </a:t>
            </a:r>
            <a:r>
              <a:rPr lang="de-DE" sz="4000" b="1" dirty="0" err="1">
                <a:solidFill>
                  <a:schemeClr val="accent2"/>
                </a:solidFill>
              </a:rPr>
              <a:t>products</a:t>
            </a:r>
            <a:r>
              <a:rPr lang="de-DE" sz="4000" b="1" dirty="0">
                <a:solidFill>
                  <a:schemeClr val="accent2"/>
                </a:solidFill>
              </a:rPr>
              <a:t> </a:t>
            </a:r>
            <a:r>
              <a:rPr lang="de-DE" sz="4000" b="1" dirty="0" err="1">
                <a:solidFill>
                  <a:schemeClr val="accent2"/>
                </a:solidFill>
              </a:rPr>
              <a:t>of</a:t>
            </a:r>
            <a:r>
              <a:rPr lang="de-DE" sz="4000" b="1" dirty="0">
                <a:solidFill>
                  <a:schemeClr val="accent2"/>
                </a:solidFill>
              </a:rPr>
              <a:t> </a:t>
            </a:r>
            <a:r>
              <a:rPr lang="de-DE" sz="4000" b="1" dirty="0" err="1">
                <a:solidFill>
                  <a:schemeClr val="accent2"/>
                </a:solidFill>
              </a:rPr>
              <a:t>concern</a:t>
            </a:r>
            <a:r>
              <a:rPr lang="de-DE" sz="4000" b="1" dirty="0">
                <a:solidFill>
                  <a:schemeClr val="accent2"/>
                </a:solidFill>
              </a:rPr>
              <a:t> and </a:t>
            </a:r>
            <a:r>
              <a:rPr lang="de-DE" sz="4000" b="1" dirty="0" err="1">
                <a:solidFill>
                  <a:schemeClr val="accent2"/>
                </a:solidFill>
              </a:rPr>
              <a:t>their</a:t>
            </a:r>
            <a:r>
              <a:rPr lang="de-DE" sz="4000" b="1" dirty="0">
                <a:solidFill>
                  <a:schemeClr val="accent2"/>
                </a:solidFill>
              </a:rPr>
              <a:t> </a:t>
            </a:r>
            <a:r>
              <a:rPr lang="de-DE" sz="4000" b="1" dirty="0" err="1">
                <a:solidFill>
                  <a:schemeClr val="accent2"/>
                </a:solidFill>
              </a:rPr>
              <a:t>associated</a:t>
            </a:r>
            <a:r>
              <a:rPr lang="de-DE" sz="4000" b="1" dirty="0">
                <a:solidFill>
                  <a:schemeClr val="accent2"/>
                </a:solidFill>
              </a:rPr>
              <a:t> pests</a:t>
            </a:r>
            <a:endParaRPr lang="de-DE" sz="1400" b="1" dirty="0">
              <a:solidFill>
                <a:schemeClr val="accent2"/>
              </a:solidFill>
            </a:endParaRPr>
          </a:p>
          <a:p>
            <a:endParaRPr lang="de-DE" sz="4000" b="1" dirty="0">
              <a:solidFill>
                <a:schemeClr val="accent2"/>
              </a:solidFill>
            </a:endParaRP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A5B31DA0-3A5F-65A5-FB69-FC1C97678CFA}"/>
              </a:ext>
            </a:extLst>
          </p:cNvPr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| EPPO Workshop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Inspectors</a:t>
            </a:r>
            <a:r>
              <a:rPr lang="de-DE" dirty="0"/>
              <a:t> | 19.11.2025</a:t>
            </a:r>
          </a:p>
          <a:p>
            <a:r>
              <a:rPr lang="de-DE" dirty="0"/>
              <a:t>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DED3703-5E6D-5A04-B3FD-9F8D24FEB071}"/>
              </a:ext>
            </a:extLst>
          </p:cNvPr>
          <p:cNvSpPr txBox="1"/>
          <p:nvPr/>
        </p:nvSpPr>
        <p:spPr>
          <a:xfrm>
            <a:off x="270936" y="1243382"/>
            <a:ext cx="1124845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200" dirty="0"/>
              <a:t>Plants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planting</a:t>
            </a:r>
            <a:r>
              <a:rPr lang="de-DE" sz="2200" dirty="0"/>
              <a:t> (</a:t>
            </a:r>
            <a:r>
              <a:rPr lang="de-DE" sz="2200" dirty="0" err="1"/>
              <a:t>excluding</a:t>
            </a:r>
            <a:r>
              <a:rPr lang="de-DE" sz="2200" dirty="0"/>
              <a:t> </a:t>
            </a:r>
            <a:r>
              <a:rPr lang="de-DE" sz="2200" dirty="0" err="1"/>
              <a:t>seed</a:t>
            </a:r>
            <a:r>
              <a:rPr lang="de-DE" sz="2200" dirty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200" dirty="0"/>
              <a:t>Cuttings, </a:t>
            </a:r>
            <a:r>
              <a:rPr lang="de-DE" sz="2200" dirty="0" err="1"/>
              <a:t>tubers</a:t>
            </a:r>
            <a:r>
              <a:rPr lang="de-DE" sz="2200" dirty="0"/>
              <a:t>, </a:t>
            </a:r>
            <a:r>
              <a:rPr lang="de-DE" sz="2200" dirty="0" err="1"/>
              <a:t>bulbs</a:t>
            </a:r>
            <a:r>
              <a:rPr lang="de-DE" sz="2200" dirty="0"/>
              <a:t>, </a:t>
            </a:r>
            <a:r>
              <a:rPr lang="de-DE" sz="2200" dirty="0" err="1"/>
              <a:t>roots</a:t>
            </a:r>
            <a:r>
              <a:rPr lang="de-DE" sz="2200" dirty="0"/>
              <a:t>, </a:t>
            </a:r>
            <a:r>
              <a:rPr lang="de-DE" sz="2200" dirty="0" err="1"/>
              <a:t>whole</a:t>
            </a:r>
            <a:r>
              <a:rPr lang="de-DE" sz="2200" dirty="0"/>
              <a:t> plants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200" dirty="0" err="1"/>
              <a:t>Sometimes</a:t>
            </a:r>
            <a:r>
              <a:rPr lang="de-DE" sz="2200" dirty="0"/>
              <a:t> </a:t>
            </a:r>
            <a:r>
              <a:rPr lang="de-DE" sz="2200" dirty="0" err="1"/>
              <a:t>associated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soil</a:t>
            </a:r>
            <a:endParaRPr lang="de-DE" sz="2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200" dirty="0" err="1"/>
              <a:t>Various</a:t>
            </a:r>
            <a:r>
              <a:rPr lang="de-DE" sz="2200" dirty="0"/>
              <a:t> pests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200" dirty="0"/>
              <a:t>Seed and </a:t>
            </a:r>
            <a:r>
              <a:rPr lang="de-DE" sz="2200" dirty="0" err="1"/>
              <a:t>grain</a:t>
            </a:r>
            <a:endParaRPr lang="de-DE" sz="2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sowing</a:t>
            </a:r>
            <a:r>
              <a:rPr lang="de-DE" sz="2200" dirty="0"/>
              <a:t> 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consumption</a:t>
            </a:r>
            <a:endParaRPr lang="de-DE" sz="2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200" dirty="0" err="1"/>
              <a:t>Numerous</a:t>
            </a:r>
            <a:r>
              <a:rPr lang="de-DE" sz="2200" dirty="0"/>
              <a:t> </a:t>
            </a:r>
            <a:r>
              <a:rPr lang="de-DE" sz="2200" dirty="0" err="1"/>
              <a:t>seed</a:t>
            </a:r>
            <a:r>
              <a:rPr lang="de-DE" sz="2200" dirty="0"/>
              <a:t>-borne 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transmissable</a:t>
            </a:r>
            <a:r>
              <a:rPr lang="de-DE" sz="2200" dirty="0"/>
              <a:t> pests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FE8D340-4477-C0A1-E43D-92942A29C85E}"/>
              </a:ext>
            </a:extLst>
          </p:cNvPr>
          <p:cNvGrpSpPr/>
          <p:nvPr/>
        </p:nvGrpSpPr>
        <p:grpSpPr>
          <a:xfrm>
            <a:off x="6684360" y="1243382"/>
            <a:ext cx="5296579" cy="3323709"/>
            <a:chOff x="6684360" y="1243382"/>
            <a:chExt cx="5296579" cy="3323709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8DCCED84-643A-B70B-638C-9E1454859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3" t="7635" r="3992"/>
            <a:stretch/>
          </p:blipFill>
          <p:spPr>
            <a:xfrm>
              <a:off x="6684360" y="1243382"/>
              <a:ext cx="5046678" cy="3323709"/>
            </a:xfrm>
            <a:prstGeom prst="rect">
              <a:avLst/>
            </a:prstGeom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AE3C6DA5-49B3-DA80-FB5A-054B63E2D10F}"/>
                </a:ext>
              </a:extLst>
            </p:cNvPr>
            <p:cNvSpPr txBox="1"/>
            <p:nvPr/>
          </p:nvSpPr>
          <p:spPr>
            <a:xfrm>
              <a:off x="8967152" y="4322298"/>
              <a:ext cx="301378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>
                  <a:solidFill>
                    <a:srgbClr val="FFCC00"/>
                  </a:solidFill>
                </a:rPr>
                <a:t>© Regierungspräsidium Gießen, Pflanzenschutzdienst Hessen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7197FE4-49E6-0587-4029-D59DA9DB7447}"/>
              </a:ext>
            </a:extLst>
          </p:cNvPr>
          <p:cNvGrpSpPr/>
          <p:nvPr/>
        </p:nvGrpSpPr>
        <p:grpSpPr>
          <a:xfrm>
            <a:off x="1072236" y="3901763"/>
            <a:ext cx="4364774" cy="2850680"/>
            <a:chOff x="2107935" y="3901763"/>
            <a:chExt cx="4364774" cy="2850680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7243D37A-A7B7-8DFA-0295-BE0D84DF8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935" y="3901763"/>
              <a:ext cx="4052696" cy="2850680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845A2797-F1FE-58DF-6FF8-F2A19AA83500}"/>
                </a:ext>
              </a:extLst>
            </p:cNvPr>
            <p:cNvSpPr txBox="1"/>
            <p:nvPr/>
          </p:nvSpPr>
          <p:spPr>
            <a:xfrm>
              <a:off x="3458922" y="6536999"/>
              <a:ext cx="301378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>
                  <a:solidFill>
                    <a:srgbClr val="FFCC00"/>
                  </a:solidFill>
                </a:rPr>
                <a:t>© Regierungspräsidium Gießen, Pflanzenschutzdienst Hessen</a:t>
              </a:r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8DE6E111-9DE8-CE6D-E951-DB9953C348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/>
          <a:stretch/>
        </p:blipFill>
        <p:spPr>
          <a:xfrm>
            <a:off x="5495722" y="3808236"/>
            <a:ext cx="3271363" cy="260887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349D546-8895-536D-EAA4-9F684966649C}"/>
              </a:ext>
            </a:extLst>
          </p:cNvPr>
          <p:cNvSpPr txBox="1"/>
          <p:nvPr/>
        </p:nvSpPr>
        <p:spPr>
          <a:xfrm>
            <a:off x="8007023" y="5517079"/>
            <a:ext cx="2219328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/>
              <a:t>Larva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i="1" dirty="0"/>
              <a:t>Thrips </a:t>
            </a:r>
            <a:r>
              <a:rPr lang="de-DE" i="1" dirty="0" err="1"/>
              <a:t>palmi</a:t>
            </a:r>
            <a:r>
              <a:rPr lang="de-DE" i="1" dirty="0"/>
              <a:t> </a:t>
            </a:r>
            <a:r>
              <a:rPr lang="de-DE" sz="800" dirty="0"/>
              <a:t>(Philippe </a:t>
            </a:r>
            <a:r>
              <a:rPr lang="de-DE" sz="800" dirty="0" err="1"/>
              <a:t>Ryckewaert</a:t>
            </a:r>
            <a:r>
              <a:rPr lang="de-DE" sz="800" dirty="0"/>
              <a:t> (CIRAD))</a:t>
            </a:r>
          </a:p>
        </p:txBody>
      </p:sp>
    </p:spTree>
    <p:extLst>
      <p:ext uri="{BB962C8B-B14F-4D97-AF65-F5344CB8AC3E}">
        <p14:creationId xmlns:p14="http://schemas.microsoft.com/office/powerpoint/2010/main" val="3835818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>
            <a:extLst>
              <a:ext uri="{FF2B5EF4-FFF2-40B4-BE49-F238E27FC236}">
                <a16:creationId xmlns:a16="http://schemas.microsoft.com/office/drawing/2014/main" id="{9DED3703-5E6D-5A04-B3FD-9F8D24FEB071}"/>
              </a:ext>
            </a:extLst>
          </p:cNvPr>
          <p:cNvSpPr txBox="1"/>
          <p:nvPr/>
        </p:nvSpPr>
        <p:spPr>
          <a:xfrm>
            <a:off x="270936" y="1305342"/>
            <a:ext cx="1124845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200" dirty="0"/>
              <a:t>Cut </a:t>
            </a:r>
            <a:r>
              <a:rPr lang="de-DE" sz="2200" dirty="0" err="1"/>
              <a:t>flowers</a:t>
            </a:r>
            <a:r>
              <a:rPr lang="de-DE" sz="2200" dirty="0"/>
              <a:t> and </a:t>
            </a:r>
            <a:r>
              <a:rPr lang="de-DE" sz="2200" dirty="0" err="1"/>
              <a:t>branches</a:t>
            </a:r>
            <a:endParaRPr lang="de-DE" sz="2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200" dirty="0" err="1"/>
              <a:t>Numerous</a:t>
            </a:r>
            <a:r>
              <a:rPr lang="de-DE" sz="2200" dirty="0"/>
              <a:t> pests e.g. </a:t>
            </a:r>
            <a:r>
              <a:rPr lang="de-DE" sz="2200" dirty="0" err="1"/>
              <a:t>thrips</a:t>
            </a:r>
            <a:r>
              <a:rPr lang="de-DE" sz="2200" dirty="0"/>
              <a:t>, </a:t>
            </a:r>
            <a:br>
              <a:rPr lang="de-DE" sz="2200" dirty="0"/>
            </a:br>
            <a:r>
              <a:rPr lang="de-DE" sz="2200" dirty="0"/>
              <a:t>Lepidoptera </a:t>
            </a:r>
            <a:r>
              <a:rPr lang="de-DE" sz="2200" dirty="0" err="1"/>
              <a:t>species</a:t>
            </a:r>
            <a:endParaRPr lang="de-DE" sz="2200" dirty="0"/>
          </a:p>
          <a:p>
            <a:pPr marL="457200" indent="-457200">
              <a:buFont typeface="+mj-lt"/>
              <a:buAutoNum type="arabicPeriod"/>
            </a:pPr>
            <a:r>
              <a:rPr lang="de-DE" sz="2200" dirty="0"/>
              <a:t>Wood and </a:t>
            </a:r>
            <a:r>
              <a:rPr lang="de-DE" sz="2200" dirty="0" err="1"/>
              <a:t>wood</a:t>
            </a:r>
            <a:r>
              <a:rPr lang="de-DE" sz="2200" dirty="0"/>
              <a:t> </a:t>
            </a:r>
            <a:r>
              <a:rPr lang="de-DE" sz="2200" dirty="0" err="1"/>
              <a:t>products</a:t>
            </a:r>
            <a:endParaRPr lang="de-DE" sz="2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200" dirty="0" err="1"/>
              <a:t>Untreated</a:t>
            </a:r>
            <a:r>
              <a:rPr lang="de-DE" sz="2200" dirty="0"/>
              <a:t> </a:t>
            </a:r>
            <a:r>
              <a:rPr lang="de-DE" sz="2200" dirty="0" err="1"/>
              <a:t>wood</a:t>
            </a:r>
            <a:r>
              <a:rPr lang="de-DE" sz="2200" dirty="0"/>
              <a:t> and </a:t>
            </a:r>
            <a:r>
              <a:rPr lang="de-DE" sz="2200" dirty="0" err="1"/>
              <a:t>articles</a:t>
            </a:r>
            <a:endParaRPr lang="de-DE" sz="2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200" dirty="0"/>
              <a:t>Bark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200" dirty="0" err="1"/>
              <a:t>Various</a:t>
            </a:r>
            <a:r>
              <a:rPr lang="de-DE" sz="2200" dirty="0"/>
              <a:t> pests e.g. </a:t>
            </a:r>
            <a:r>
              <a:rPr lang="de-DE" sz="2200" dirty="0" err="1"/>
              <a:t>longhorn</a:t>
            </a:r>
            <a:r>
              <a:rPr lang="de-DE" sz="2200" dirty="0"/>
              <a:t>, </a:t>
            </a:r>
            <a:r>
              <a:rPr lang="de-DE" sz="2200" dirty="0" err="1"/>
              <a:t>bark</a:t>
            </a:r>
            <a:r>
              <a:rPr lang="de-DE" sz="2200" dirty="0"/>
              <a:t> and </a:t>
            </a:r>
            <a:r>
              <a:rPr lang="de-DE" sz="2200" dirty="0" err="1"/>
              <a:t>ambrosia</a:t>
            </a:r>
            <a:r>
              <a:rPr lang="de-DE" sz="2200" dirty="0"/>
              <a:t> </a:t>
            </a:r>
            <a:r>
              <a:rPr lang="de-DE" sz="2200" dirty="0" err="1"/>
              <a:t>beetles</a:t>
            </a:r>
            <a:r>
              <a:rPr lang="de-DE" sz="2200" dirty="0"/>
              <a:t>,</a:t>
            </a:r>
            <a:br>
              <a:rPr lang="de-DE" sz="2200" dirty="0"/>
            </a:br>
            <a:r>
              <a:rPr lang="de-DE" sz="2200" dirty="0" err="1"/>
              <a:t>nematodes</a:t>
            </a:r>
            <a:r>
              <a:rPr lang="de-DE" sz="2200" dirty="0"/>
              <a:t> and </a:t>
            </a:r>
            <a:r>
              <a:rPr lang="de-DE" sz="2200" dirty="0" err="1"/>
              <a:t>fungal</a:t>
            </a:r>
            <a:r>
              <a:rPr lang="de-DE" sz="2200" dirty="0"/>
              <a:t> </a:t>
            </a:r>
            <a:r>
              <a:rPr lang="de-DE" sz="2200" dirty="0" err="1"/>
              <a:t>species</a:t>
            </a:r>
            <a:r>
              <a:rPr lang="de-DE" sz="22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200" dirty="0"/>
              <a:t>Soil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200" dirty="0" err="1"/>
              <a:t>Attached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plants 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as</a:t>
            </a:r>
            <a:r>
              <a:rPr lang="de-DE" sz="2200" dirty="0"/>
              <a:t> </a:t>
            </a:r>
            <a:r>
              <a:rPr lang="de-DE" sz="2200" dirty="0" err="1"/>
              <a:t>soil</a:t>
            </a:r>
            <a:r>
              <a:rPr lang="de-DE" sz="2200" dirty="0"/>
              <a:t> </a:t>
            </a:r>
            <a:r>
              <a:rPr lang="de-DE" sz="2200" dirty="0" err="1"/>
              <a:t>itself</a:t>
            </a:r>
            <a:endParaRPr lang="de-DE" sz="2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200" dirty="0" err="1"/>
              <a:t>Containing</a:t>
            </a:r>
            <a:r>
              <a:rPr lang="de-DE" sz="2200" dirty="0"/>
              <a:t> </a:t>
            </a:r>
            <a:r>
              <a:rPr lang="de-DE" sz="2200" dirty="0" err="1"/>
              <a:t>organic</a:t>
            </a:r>
            <a:r>
              <a:rPr lang="de-DE" sz="2200" dirty="0"/>
              <a:t> material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200" dirty="0" err="1"/>
              <a:t>Various</a:t>
            </a:r>
            <a:r>
              <a:rPr lang="de-DE" sz="2200" dirty="0"/>
              <a:t> pests e.g. </a:t>
            </a:r>
            <a:r>
              <a:rPr lang="de-DE" sz="2200" dirty="0" err="1"/>
              <a:t>nematodes</a:t>
            </a:r>
            <a:r>
              <a:rPr lang="de-DE" sz="2200" dirty="0"/>
              <a:t>, </a:t>
            </a:r>
            <a:br>
              <a:rPr lang="de-DE" sz="2200" dirty="0"/>
            </a:br>
            <a:r>
              <a:rPr lang="de-DE" sz="2200" dirty="0" err="1"/>
              <a:t>fungal</a:t>
            </a:r>
            <a:r>
              <a:rPr lang="de-DE" sz="2200" dirty="0"/>
              <a:t> </a:t>
            </a:r>
            <a:r>
              <a:rPr lang="de-DE" sz="2200" dirty="0" err="1"/>
              <a:t>species</a:t>
            </a:r>
            <a:r>
              <a:rPr lang="de-DE" sz="2200" dirty="0"/>
              <a:t>, </a:t>
            </a:r>
            <a:r>
              <a:rPr lang="de-DE" sz="2200" dirty="0" err="1"/>
              <a:t>viruses</a:t>
            </a:r>
            <a:r>
              <a:rPr lang="de-DE" sz="2200" dirty="0"/>
              <a:t> </a:t>
            </a:r>
          </a:p>
        </p:txBody>
      </p:sp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Official </a:t>
            </a:r>
            <a:r>
              <a:rPr lang="de-DE" dirty="0" err="1"/>
              <a:t>controls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passenger </a:t>
            </a:r>
            <a:r>
              <a:rPr lang="de-DE" dirty="0" err="1"/>
              <a:t>luggage</a:t>
            </a:r>
            <a:r>
              <a:rPr lang="de-DE" dirty="0"/>
              <a:t> at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entry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23616A-1300-9C73-8B03-31FA41D594CC}"/>
              </a:ext>
            </a:extLst>
          </p:cNvPr>
          <p:cNvSpPr txBox="1"/>
          <p:nvPr/>
        </p:nvSpPr>
        <p:spPr>
          <a:xfrm>
            <a:off x="249311" y="519790"/>
            <a:ext cx="11693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accent2"/>
                </a:solidFill>
              </a:rPr>
              <a:t>Main </a:t>
            </a:r>
            <a:r>
              <a:rPr lang="de-DE" sz="4000" b="1" dirty="0" err="1">
                <a:solidFill>
                  <a:schemeClr val="accent2"/>
                </a:solidFill>
              </a:rPr>
              <a:t>products</a:t>
            </a:r>
            <a:r>
              <a:rPr lang="de-DE" sz="4000" b="1" dirty="0">
                <a:solidFill>
                  <a:schemeClr val="accent2"/>
                </a:solidFill>
              </a:rPr>
              <a:t> </a:t>
            </a:r>
            <a:r>
              <a:rPr lang="de-DE" sz="4000" b="1" dirty="0" err="1">
                <a:solidFill>
                  <a:schemeClr val="accent2"/>
                </a:solidFill>
              </a:rPr>
              <a:t>of</a:t>
            </a:r>
            <a:r>
              <a:rPr lang="de-DE" sz="4000" b="1" dirty="0">
                <a:solidFill>
                  <a:schemeClr val="accent2"/>
                </a:solidFill>
              </a:rPr>
              <a:t> </a:t>
            </a:r>
            <a:r>
              <a:rPr lang="de-DE" sz="4000" b="1" dirty="0" err="1">
                <a:solidFill>
                  <a:schemeClr val="accent2"/>
                </a:solidFill>
              </a:rPr>
              <a:t>concern</a:t>
            </a:r>
            <a:r>
              <a:rPr lang="de-DE" sz="4000" b="1" dirty="0">
                <a:solidFill>
                  <a:schemeClr val="accent2"/>
                </a:solidFill>
              </a:rPr>
              <a:t> and </a:t>
            </a:r>
            <a:r>
              <a:rPr lang="de-DE" sz="4000" b="1" dirty="0" err="1">
                <a:solidFill>
                  <a:schemeClr val="accent2"/>
                </a:solidFill>
              </a:rPr>
              <a:t>their</a:t>
            </a:r>
            <a:r>
              <a:rPr lang="de-DE" sz="4000" b="1" dirty="0">
                <a:solidFill>
                  <a:schemeClr val="accent2"/>
                </a:solidFill>
              </a:rPr>
              <a:t> </a:t>
            </a:r>
            <a:r>
              <a:rPr lang="de-DE" sz="4000" b="1" dirty="0" err="1">
                <a:solidFill>
                  <a:schemeClr val="accent2"/>
                </a:solidFill>
              </a:rPr>
              <a:t>associated</a:t>
            </a:r>
            <a:r>
              <a:rPr lang="de-DE" sz="4000" b="1" dirty="0">
                <a:solidFill>
                  <a:schemeClr val="accent2"/>
                </a:solidFill>
              </a:rPr>
              <a:t> pests</a:t>
            </a:r>
            <a:endParaRPr lang="de-DE" sz="1400" b="1" dirty="0">
              <a:solidFill>
                <a:schemeClr val="accent2"/>
              </a:solidFill>
            </a:endParaRPr>
          </a:p>
          <a:p>
            <a:endParaRPr lang="de-DE" sz="4000" b="1" dirty="0">
              <a:solidFill>
                <a:schemeClr val="accent2"/>
              </a:solidFill>
            </a:endParaRP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A5B31DA0-3A5F-65A5-FB69-FC1C97678CFA}"/>
              </a:ext>
            </a:extLst>
          </p:cNvPr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| EPPO Workshop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Inspectors</a:t>
            </a:r>
            <a:r>
              <a:rPr lang="de-DE" dirty="0"/>
              <a:t> | 19.11.2025</a:t>
            </a:r>
          </a:p>
          <a:p>
            <a:r>
              <a:rPr lang="de-DE" dirty="0"/>
              <a:t> 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762D1C2-7D83-86AD-05D2-35F3A71918C3}"/>
              </a:ext>
            </a:extLst>
          </p:cNvPr>
          <p:cNvGrpSpPr/>
          <p:nvPr/>
        </p:nvGrpSpPr>
        <p:grpSpPr>
          <a:xfrm>
            <a:off x="5670902" y="1225294"/>
            <a:ext cx="3479425" cy="2084159"/>
            <a:chOff x="5670902" y="1225294"/>
            <a:chExt cx="3479425" cy="2084159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A92B49F0-56C1-E3A6-6D5F-786E4D02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902" y="1225294"/>
              <a:ext cx="3095116" cy="2059147"/>
            </a:xfrm>
            <a:prstGeom prst="rect">
              <a:avLst/>
            </a:prstGeom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6601927E-3FF2-9445-F3F3-1D863343230E}"/>
                </a:ext>
              </a:extLst>
            </p:cNvPr>
            <p:cNvSpPr txBox="1"/>
            <p:nvPr/>
          </p:nvSpPr>
          <p:spPr>
            <a:xfrm>
              <a:off x="6136540" y="3094009"/>
              <a:ext cx="301378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>
                  <a:solidFill>
                    <a:srgbClr val="FFCC00"/>
                  </a:solidFill>
                </a:rPr>
                <a:t>© Regierungspräsidium Gießen, Pflanzenschutzdienst Hessen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193E949-D583-2FD2-4778-4354F4901962}"/>
              </a:ext>
            </a:extLst>
          </p:cNvPr>
          <p:cNvGrpSpPr/>
          <p:nvPr/>
        </p:nvGrpSpPr>
        <p:grpSpPr>
          <a:xfrm>
            <a:off x="7860454" y="3377751"/>
            <a:ext cx="4201290" cy="2375939"/>
            <a:chOff x="7860454" y="3284441"/>
            <a:chExt cx="4201290" cy="2375939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F05A1EBE-1A19-A5E3-0914-D428D5A75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89" t="21053" b="607"/>
            <a:stretch/>
          </p:blipFill>
          <p:spPr>
            <a:xfrm>
              <a:off x="7860454" y="3284441"/>
              <a:ext cx="3870583" cy="2356380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B1B7C7D5-1645-BD13-2FC9-6F63EEE31701}"/>
                </a:ext>
              </a:extLst>
            </p:cNvPr>
            <p:cNvSpPr txBox="1"/>
            <p:nvPr/>
          </p:nvSpPr>
          <p:spPr>
            <a:xfrm>
              <a:off x="9047957" y="5444936"/>
              <a:ext cx="301378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>
                  <a:solidFill>
                    <a:srgbClr val="FFCC00"/>
                  </a:solidFill>
                </a:rPr>
                <a:t>© Regierungspräsidium Gießen, Pflanzenschutzdienst Hessen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A89165C-3426-4442-AA92-6463EA22971A}"/>
              </a:ext>
            </a:extLst>
          </p:cNvPr>
          <p:cNvGrpSpPr/>
          <p:nvPr/>
        </p:nvGrpSpPr>
        <p:grpSpPr>
          <a:xfrm>
            <a:off x="5441392" y="4066609"/>
            <a:ext cx="3835284" cy="2149295"/>
            <a:chOff x="5441392" y="4066609"/>
            <a:chExt cx="3835284" cy="2149295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D96FB62B-75EE-850C-8F7C-F72C434F3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0"/>
            <a:stretch/>
          </p:blipFill>
          <p:spPr>
            <a:xfrm>
              <a:off x="5441392" y="4066609"/>
              <a:ext cx="2202041" cy="2149295"/>
            </a:xfrm>
            <a:prstGeom prst="rect">
              <a:avLst/>
            </a:prstGeom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7DD8051B-6539-B0D7-96E3-8C9ED9B7A0DC}"/>
                </a:ext>
              </a:extLst>
            </p:cNvPr>
            <p:cNvSpPr txBox="1"/>
            <p:nvPr/>
          </p:nvSpPr>
          <p:spPr>
            <a:xfrm>
              <a:off x="6262889" y="5877350"/>
              <a:ext cx="30137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>
                  <a:solidFill>
                    <a:srgbClr val="FFCC00"/>
                  </a:solidFill>
                </a:rPr>
                <a:t>© Regierungspräsidium Gießen, </a:t>
              </a:r>
              <a:br>
                <a:rPr lang="de-DE" sz="800" dirty="0">
                  <a:solidFill>
                    <a:srgbClr val="FFCC00"/>
                  </a:solidFill>
                </a:rPr>
              </a:br>
              <a:r>
                <a:rPr lang="de-DE" sz="800" dirty="0">
                  <a:solidFill>
                    <a:srgbClr val="FFCC00"/>
                  </a:solidFill>
                </a:rPr>
                <a:t>Pflanzenschutzdienst Hessen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344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3146555" y="2019000"/>
            <a:ext cx="8502106" cy="2082800"/>
          </a:xfrm>
        </p:spPr>
        <p:txBody>
          <a:bodyPr/>
          <a:lstStyle/>
          <a:p>
            <a:r>
              <a:rPr lang="de-DE" sz="3200" b="1" dirty="0">
                <a:solidFill>
                  <a:schemeClr val="accent2"/>
                </a:solidFill>
              </a:rPr>
              <a:t>Implementation </a:t>
            </a:r>
            <a:r>
              <a:rPr lang="de-DE" sz="3200" b="1" dirty="0" err="1">
                <a:solidFill>
                  <a:schemeClr val="accent2"/>
                </a:solidFill>
              </a:rPr>
              <a:t>of</a:t>
            </a:r>
            <a:r>
              <a:rPr lang="de-DE" sz="3200" b="1" dirty="0">
                <a:solidFill>
                  <a:schemeClr val="accent2"/>
                </a:solidFill>
              </a:rPr>
              <a:t> passenger </a:t>
            </a:r>
            <a:r>
              <a:rPr lang="de-DE" sz="3200" b="1" dirty="0" err="1">
                <a:solidFill>
                  <a:schemeClr val="accent2"/>
                </a:solidFill>
              </a:rPr>
              <a:t>controls</a:t>
            </a:r>
            <a:r>
              <a:rPr lang="de-DE" sz="3200" b="1" dirty="0">
                <a:solidFill>
                  <a:schemeClr val="accent2"/>
                </a:solidFill>
              </a:rPr>
              <a:t> in Germany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0368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Official </a:t>
            </a:r>
            <a:r>
              <a:rPr lang="de-DE" dirty="0" err="1"/>
              <a:t>controls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passenger </a:t>
            </a:r>
            <a:r>
              <a:rPr lang="de-DE" dirty="0" err="1"/>
              <a:t>luggage</a:t>
            </a:r>
            <a:r>
              <a:rPr lang="de-DE" dirty="0"/>
              <a:t> at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entry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23616A-1300-9C73-8B03-31FA41D594CC}"/>
              </a:ext>
            </a:extLst>
          </p:cNvPr>
          <p:cNvSpPr txBox="1"/>
          <p:nvPr/>
        </p:nvSpPr>
        <p:spPr>
          <a:xfrm>
            <a:off x="249311" y="519790"/>
            <a:ext cx="11693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accent2"/>
                </a:solidFill>
              </a:rPr>
              <a:t>Implementation </a:t>
            </a:r>
            <a:r>
              <a:rPr lang="de-DE" sz="4000" b="1" dirty="0" err="1">
                <a:solidFill>
                  <a:schemeClr val="accent2"/>
                </a:solidFill>
              </a:rPr>
              <a:t>of</a:t>
            </a:r>
            <a:r>
              <a:rPr lang="de-DE" sz="4000" b="1" dirty="0">
                <a:solidFill>
                  <a:schemeClr val="accent2"/>
                </a:solidFill>
              </a:rPr>
              <a:t> passenger </a:t>
            </a:r>
            <a:r>
              <a:rPr lang="de-DE" sz="4000" b="1" dirty="0" err="1">
                <a:solidFill>
                  <a:schemeClr val="accent2"/>
                </a:solidFill>
              </a:rPr>
              <a:t>controls</a:t>
            </a:r>
            <a:r>
              <a:rPr lang="de-DE" sz="4000" b="1" dirty="0">
                <a:solidFill>
                  <a:schemeClr val="accent2"/>
                </a:solidFill>
              </a:rPr>
              <a:t> in Germany</a:t>
            </a:r>
          </a:p>
          <a:p>
            <a:r>
              <a:rPr lang="de-DE" sz="4000" b="1" dirty="0">
                <a:solidFill>
                  <a:schemeClr val="accent2"/>
                </a:solidFill>
              </a:rPr>
              <a:t>- </a:t>
            </a:r>
            <a:r>
              <a:rPr lang="de-DE" sz="3200" b="1" dirty="0" err="1">
                <a:solidFill>
                  <a:schemeClr val="accent2"/>
                </a:solidFill>
              </a:rPr>
              <a:t>Responsibilities</a:t>
            </a:r>
            <a:r>
              <a:rPr lang="de-DE" sz="3200" b="1" dirty="0">
                <a:solidFill>
                  <a:schemeClr val="accent2"/>
                </a:solidFill>
              </a:rPr>
              <a:t> and </a:t>
            </a:r>
            <a:r>
              <a:rPr lang="de-DE" sz="3200" b="1" dirty="0" err="1">
                <a:solidFill>
                  <a:schemeClr val="accent2"/>
                </a:solidFill>
              </a:rPr>
              <a:t>agreements</a:t>
            </a:r>
            <a:r>
              <a:rPr lang="de-DE" sz="3200" b="1" dirty="0">
                <a:solidFill>
                  <a:schemeClr val="accent2"/>
                </a:solidFill>
              </a:rPr>
              <a:t> </a:t>
            </a:r>
            <a:r>
              <a:rPr lang="de-DE" sz="3200" b="1" dirty="0" err="1">
                <a:solidFill>
                  <a:schemeClr val="accent2"/>
                </a:solidFill>
              </a:rPr>
              <a:t>with</a:t>
            </a:r>
            <a:r>
              <a:rPr lang="de-DE" sz="3200" b="1" dirty="0">
                <a:solidFill>
                  <a:schemeClr val="accent2"/>
                </a:solidFill>
              </a:rPr>
              <a:t> </a:t>
            </a:r>
            <a:r>
              <a:rPr lang="de-DE" sz="3200" b="1" dirty="0" err="1">
                <a:solidFill>
                  <a:schemeClr val="accent2"/>
                </a:solidFill>
              </a:rPr>
              <a:t>the</a:t>
            </a:r>
            <a:r>
              <a:rPr lang="de-DE" sz="3200" b="1" dirty="0">
                <a:solidFill>
                  <a:schemeClr val="accent2"/>
                </a:solidFill>
              </a:rPr>
              <a:t> </a:t>
            </a:r>
            <a:r>
              <a:rPr lang="de-DE" sz="3200" b="1" dirty="0" err="1">
                <a:solidFill>
                  <a:schemeClr val="accent2"/>
                </a:solidFill>
              </a:rPr>
              <a:t>customs</a:t>
            </a:r>
            <a:endParaRPr lang="de-DE" sz="3200" b="1" dirty="0">
              <a:solidFill>
                <a:schemeClr val="accent2"/>
              </a:solidFill>
            </a:endParaRPr>
          </a:p>
          <a:p>
            <a:endParaRPr lang="de-DE" sz="4000" b="1" dirty="0">
              <a:solidFill>
                <a:schemeClr val="accent2"/>
              </a:solidFill>
            </a:endParaRP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0A3456CB-B401-ABF8-8823-56DF34078734}"/>
              </a:ext>
            </a:extLst>
          </p:cNvPr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| EPPO Workshop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Inspectors</a:t>
            </a:r>
            <a:r>
              <a:rPr lang="de-DE" dirty="0"/>
              <a:t> | 19.11.2025</a:t>
            </a:r>
          </a:p>
          <a:p>
            <a:r>
              <a:rPr lang="de-DE" dirty="0"/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66DAC52-4D9F-592F-2156-5826A45D31D4}"/>
              </a:ext>
            </a:extLst>
          </p:cNvPr>
          <p:cNvSpPr txBox="1"/>
          <p:nvPr/>
        </p:nvSpPr>
        <p:spPr>
          <a:xfrm>
            <a:off x="249310" y="1972248"/>
            <a:ext cx="761452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200" dirty="0" err="1"/>
              <a:t>Since</a:t>
            </a:r>
            <a:r>
              <a:rPr lang="de-DE" sz="2200" dirty="0"/>
              <a:t> 2022 </a:t>
            </a:r>
            <a:r>
              <a:rPr lang="de-DE" sz="2200" dirty="0" err="1"/>
              <a:t>more</a:t>
            </a:r>
            <a:r>
              <a:rPr lang="de-DE" sz="2200" dirty="0"/>
              <a:t> </a:t>
            </a:r>
            <a:r>
              <a:rPr lang="de-DE" sz="2200" dirty="0" err="1"/>
              <a:t>formalised</a:t>
            </a:r>
            <a:r>
              <a:rPr lang="de-DE" sz="2200" dirty="0"/>
              <a:t> </a:t>
            </a:r>
            <a:r>
              <a:rPr lang="de-DE" sz="2200" dirty="0" err="1"/>
              <a:t>agreements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customs</a:t>
            </a:r>
            <a:r>
              <a:rPr lang="de-DE" sz="2200" dirty="0"/>
              <a:t> </a:t>
            </a:r>
            <a:r>
              <a:rPr lang="de-DE" sz="2200" dirty="0" err="1"/>
              <a:t>authorities</a:t>
            </a:r>
            <a:r>
              <a:rPr lang="de-DE" sz="2200" dirty="0"/>
              <a:t>, </a:t>
            </a:r>
            <a:r>
              <a:rPr lang="de-DE" sz="2200" dirty="0" err="1"/>
              <a:t>gradually</a:t>
            </a:r>
            <a:r>
              <a:rPr lang="de-DE" sz="2200" dirty="0"/>
              <a:t> at all </a:t>
            </a:r>
            <a:r>
              <a:rPr lang="de-DE" sz="2200" dirty="0" err="1"/>
              <a:t>airports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international </a:t>
            </a:r>
            <a:r>
              <a:rPr lang="de-DE" sz="2200" dirty="0" err="1"/>
              <a:t>flights</a:t>
            </a:r>
            <a:r>
              <a:rPr lang="de-DE" sz="2200" dirty="0"/>
              <a:t> (</a:t>
            </a:r>
            <a:r>
              <a:rPr lang="de-DE" sz="2200" dirty="0" err="1"/>
              <a:t>some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them</a:t>
            </a:r>
            <a:r>
              <a:rPr lang="de-DE" sz="2200" dirty="0"/>
              <a:t> </a:t>
            </a:r>
            <a:r>
              <a:rPr lang="de-DE" sz="2200" dirty="0" err="1"/>
              <a:t>no</a:t>
            </a:r>
            <a:r>
              <a:rPr lang="de-DE" sz="2200" dirty="0"/>
              <a:t> </a:t>
            </a:r>
            <a:r>
              <a:rPr lang="de-DE" sz="2200" dirty="0" err="1"/>
              <a:t>border</a:t>
            </a:r>
            <a:r>
              <a:rPr lang="de-DE" sz="2200" dirty="0"/>
              <a:t> </a:t>
            </a:r>
            <a:r>
              <a:rPr lang="de-DE" sz="2200" dirty="0" err="1"/>
              <a:t>control</a:t>
            </a:r>
            <a:r>
              <a:rPr lang="de-DE" sz="2200" dirty="0"/>
              <a:t> </a:t>
            </a:r>
            <a:r>
              <a:rPr lang="de-DE" sz="2200" dirty="0" err="1"/>
              <a:t>posts</a:t>
            </a:r>
            <a:r>
              <a:rPr lang="de-DE" sz="2200" dirty="0"/>
              <a:t>) </a:t>
            </a:r>
          </a:p>
          <a:p>
            <a:pPr marL="342900" indent="-342900">
              <a:buFontTx/>
              <a:buChar char="-"/>
            </a:pPr>
            <a:r>
              <a:rPr lang="de-DE" sz="2200" dirty="0"/>
              <a:t>Framework </a:t>
            </a:r>
            <a:r>
              <a:rPr lang="de-DE" sz="2200" dirty="0" err="1"/>
              <a:t>agreement</a:t>
            </a:r>
            <a:r>
              <a:rPr lang="de-DE" sz="2200" dirty="0"/>
              <a:t> at </a:t>
            </a:r>
            <a:r>
              <a:rPr lang="de-DE" sz="2200" dirty="0" err="1"/>
              <a:t>federal</a:t>
            </a:r>
            <a:r>
              <a:rPr lang="de-DE" sz="2200" dirty="0"/>
              <a:t> </a:t>
            </a:r>
            <a:r>
              <a:rPr lang="de-DE" sz="2200" dirty="0" err="1"/>
              <a:t>level</a:t>
            </a:r>
            <a:r>
              <a:rPr lang="de-DE" sz="2200" dirty="0"/>
              <a:t> and </a:t>
            </a:r>
            <a:r>
              <a:rPr lang="de-DE" sz="2200" dirty="0" err="1"/>
              <a:t>refined</a:t>
            </a:r>
            <a:r>
              <a:rPr lang="de-DE" sz="2200" dirty="0"/>
              <a:t> </a:t>
            </a:r>
            <a:r>
              <a:rPr lang="de-DE" sz="2200" dirty="0" err="1"/>
              <a:t>agreements</a:t>
            </a:r>
            <a:r>
              <a:rPr lang="de-DE" sz="2200" dirty="0"/>
              <a:t> at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airports</a:t>
            </a:r>
            <a:endParaRPr lang="de-DE" sz="2200" dirty="0"/>
          </a:p>
          <a:p>
            <a:pPr marL="342900" indent="-342900">
              <a:buFontTx/>
              <a:buChar char="-"/>
            </a:pPr>
            <a:r>
              <a:rPr lang="de-DE" sz="2200" dirty="0"/>
              <a:t>Agreement </a:t>
            </a:r>
            <a:r>
              <a:rPr lang="de-DE" sz="2200" dirty="0" err="1"/>
              <a:t>especially</a:t>
            </a:r>
            <a:r>
              <a:rPr lang="de-DE" sz="2200" dirty="0"/>
              <a:t> on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procedure</a:t>
            </a:r>
            <a:r>
              <a:rPr lang="de-DE" sz="2200" dirty="0"/>
              <a:t> and </a:t>
            </a:r>
            <a:r>
              <a:rPr lang="de-DE" sz="2200" dirty="0" err="1"/>
              <a:t>delegation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authority</a:t>
            </a:r>
            <a:r>
              <a:rPr lang="de-DE" sz="2200" dirty="0"/>
              <a:t> in </a:t>
            </a:r>
            <a:r>
              <a:rPr lang="de-DE" sz="2200" dirty="0" err="1"/>
              <a:t>case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findings</a:t>
            </a:r>
            <a:r>
              <a:rPr lang="de-DE" sz="2200" dirty="0"/>
              <a:t> (</a:t>
            </a:r>
            <a:r>
              <a:rPr lang="de-DE" sz="2200" dirty="0" err="1"/>
              <a:t>confiscation</a:t>
            </a:r>
            <a:r>
              <a:rPr lang="de-DE" sz="2200" dirty="0"/>
              <a:t>, </a:t>
            </a:r>
            <a:r>
              <a:rPr lang="de-DE" sz="2200" dirty="0" err="1"/>
              <a:t>destruction</a:t>
            </a:r>
            <a:r>
              <a:rPr lang="de-DE" sz="2200" dirty="0"/>
              <a:t>, </a:t>
            </a:r>
            <a:r>
              <a:rPr lang="de-DE" sz="2200" dirty="0" err="1"/>
              <a:t>documentation</a:t>
            </a:r>
            <a:r>
              <a:rPr lang="de-DE" sz="2200" dirty="0"/>
              <a:t>, </a:t>
            </a:r>
            <a:r>
              <a:rPr lang="de-DE" sz="2200" dirty="0" err="1"/>
              <a:t>information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affected</a:t>
            </a:r>
            <a:r>
              <a:rPr lang="de-DE" sz="2200" dirty="0"/>
              <a:t> </a:t>
            </a:r>
            <a:r>
              <a:rPr lang="de-DE" sz="2200" dirty="0" err="1"/>
              <a:t>passengers</a:t>
            </a:r>
            <a:r>
              <a:rPr lang="de-DE" sz="2200" dirty="0"/>
              <a:t>) and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cooperation</a:t>
            </a:r>
            <a:r>
              <a:rPr lang="de-DE" sz="2200" dirty="0"/>
              <a:t> </a:t>
            </a:r>
            <a:r>
              <a:rPr lang="de-DE" sz="2200" dirty="0" err="1"/>
              <a:t>issues</a:t>
            </a:r>
            <a:r>
              <a:rPr lang="de-DE" sz="2200" dirty="0"/>
              <a:t> (</a:t>
            </a:r>
            <a:r>
              <a:rPr lang="de-DE" sz="2200" dirty="0" err="1"/>
              <a:t>training</a:t>
            </a:r>
            <a:r>
              <a:rPr lang="de-DE" sz="2200" dirty="0"/>
              <a:t>, </a:t>
            </a:r>
            <a:r>
              <a:rPr lang="de-DE" sz="2200" dirty="0" err="1"/>
              <a:t>joint</a:t>
            </a:r>
            <a:r>
              <a:rPr lang="de-DE" sz="2200" dirty="0"/>
              <a:t> </a:t>
            </a:r>
            <a:r>
              <a:rPr lang="de-DE" sz="2200" dirty="0" err="1"/>
              <a:t>inspections</a:t>
            </a:r>
            <a:r>
              <a:rPr lang="de-DE" sz="2200" dirty="0"/>
              <a:t>, </a:t>
            </a:r>
            <a:r>
              <a:rPr lang="de-DE" sz="2200" dirty="0" err="1"/>
              <a:t>facilities</a:t>
            </a:r>
            <a:r>
              <a:rPr lang="de-DE" sz="2200" dirty="0"/>
              <a:t> etc.)</a:t>
            </a:r>
          </a:p>
          <a:p>
            <a:pPr marL="342900" indent="-342900">
              <a:buFontTx/>
              <a:buChar char="-"/>
            </a:pPr>
            <a:r>
              <a:rPr lang="de-DE" sz="2200" dirty="0" err="1"/>
              <a:t>Harmonized</a:t>
            </a:r>
            <a:r>
              <a:rPr lang="de-DE" sz="2200" dirty="0"/>
              <a:t> </a:t>
            </a:r>
            <a:r>
              <a:rPr lang="de-DE" sz="2200" dirty="0" err="1"/>
              <a:t>formats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seizure</a:t>
            </a:r>
            <a:r>
              <a:rPr lang="de-DE" sz="2200" dirty="0"/>
              <a:t> and </a:t>
            </a:r>
            <a:r>
              <a:rPr lang="de-DE" sz="2200" dirty="0" err="1"/>
              <a:t>temporary</a:t>
            </a:r>
            <a:r>
              <a:rPr lang="de-DE" sz="2200" dirty="0"/>
              <a:t> </a:t>
            </a:r>
            <a:r>
              <a:rPr lang="de-DE" sz="2200" dirty="0" err="1"/>
              <a:t>custody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goods</a:t>
            </a:r>
            <a:r>
              <a:rPr lang="de-DE" sz="2200" dirty="0"/>
              <a:t> and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reporting</a:t>
            </a:r>
            <a:endParaRPr lang="de-DE" sz="2200" dirty="0"/>
          </a:p>
          <a:p>
            <a:pPr marL="342900" indent="-342900">
              <a:buFontTx/>
              <a:buChar char="-"/>
            </a:pPr>
            <a:r>
              <a:rPr lang="de-DE" sz="2200" dirty="0"/>
              <a:t>Information </a:t>
            </a:r>
            <a:r>
              <a:rPr lang="de-DE" sz="2200" dirty="0" err="1"/>
              <a:t>sheet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customs</a:t>
            </a:r>
            <a:r>
              <a:rPr lang="de-DE" sz="2200" dirty="0"/>
              <a:t> </a:t>
            </a:r>
            <a:r>
              <a:rPr lang="de-DE" sz="2200" dirty="0" err="1"/>
              <a:t>officer</a:t>
            </a:r>
            <a:endParaRPr lang="de-DE" sz="2200" dirty="0"/>
          </a:p>
          <a:p>
            <a:pPr marL="342900" indent="-342900">
              <a:buFontTx/>
              <a:buChar char="-"/>
            </a:pPr>
            <a:endParaRPr lang="de-DE" sz="2200" dirty="0"/>
          </a:p>
          <a:p>
            <a:endParaRPr lang="de-DE" sz="2200" dirty="0"/>
          </a:p>
          <a:p>
            <a:pPr marL="342900" indent="-342900">
              <a:buFontTx/>
              <a:buChar char="-"/>
            </a:pP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6846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3146555" y="2019000"/>
            <a:ext cx="8549814" cy="2082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b="1" dirty="0">
                <a:solidFill>
                  <a:schemeClr val="accent2"/>
                </a:solidFill>
              </a:rPr>
              <a:t>EPPO Standard PM 3/96 Official </a:t>
            </a:r>
            <a:r>
              <a:rPr lang="de-DE" b="1" dirty="0" err="1">
                <a:solidFill>
                  <a:schemeClr val="accent2"/>
                </a:solidFill>
              </a:rPr>
              <a:t>controls</a:t>
            </a:r>
            <a:r>
              <a:rPr lang="de-DE" b="1" dirty="0">
                <a:solidFill>
                  <a:schemeClr val="accent2"/>
                </a:solidFill>
              </a:rPr>
              <a:t> </a:t>
            </a:r>
            <a:r>
              <a:rPr lang="de-DE" b="1" dirty="0" err="1">
                <a:solidFill>
                  <a:schemeClr val="accent2"/>
                </a:solidFill>
              </a:rPr>
              <a:t>of</a:t>
            </a:r>
            <a:r>
              <a:rPr lang="de-DE" b="1" dirty="0">
                <a:solidFill>
                  <a:schemeClr val="accent2"/>
                </a:solidFill>
              </a:rPr>
              <a:t> passenger </a:t>
            </a:r>
            <a:r>
              <a:rPr lang="de-DE" b="1" dirty="0" err="1">
                <a:solidFill>
                  <a:schemeClr val="accent2"/>
                </a:solidFill>
              </a:rPr>
              <a:t>luggage</a:t>
            </a:r>
            <a:r>
              <a:rPr lang="de-DE" b="1" dirty="0">
                <a:solidFill>
                  <a:schemeClr val="accent2"/>
                </a:solidFill>
              </a:rPr>
              <a:t> at </a:t>
            </a:r>
            <a:r>
              <a:rPr lang="de-DE" b="1" dirty="0" err="1">
                <a:solidFill>
                  <a:schemeClr val="accent2"/>
                </a:solidFill>
              </a:rPr>
              <a:t>points</a:t>
            </a:r>
            <a:r>
              <a:rPr lang="de-DE" b="1" dirty="0">
                <a:solidFill>
                  <a:schemeClr val="accent2"/>
                </a:solidFill>
              </a:rPr>
              <a:t> </a:t>
            </a:r>
            <a:r>
              <a:rPr lang="de-DE" b="1" dirty="0" err="1">
                <a:solidFill>
                  <a:schemeClr val="accent2"/>
                </a:solidFill>
              </a:rPr>
              <a:t>of</a:t>
            </a:r>
            <a:r>
              <a:rPr lang="de-DE" b="1" dirty="0">
                <a:solidFill>
                  <a:schemeClr val="accent2"/>
                </a:solidFill>
              </a:rPr>
              <a:t> </a:t>
            </a:r>
            <a:r>
              <a:rPr lang="de-DE" b="1" dirty="0" err="1">
                <a:solidFill>
                  <a:schemeClr val="accent2"/>
                </a:solidFill>
              </a:rPr>
              <a:t>entry</a:t>
            </a:r>
            <a:endParaRPr lang="de-DE" b="1" dirty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3200" b="1" dirty="0" err="1">
                <a:solidFill>
                  <a:schemeClr val="accent2"/>
                </a:solidFill>
              </a:rPr>
              <a:t>Example</a:t>
            </a:r>
            <a:r>
              <a:rPr lang="de-DE" sz="3200" b="1" dirty="0">
                <a:solidFill>
                  <a:schemeClr val="accent2"/>
                </a:solidFill>
              </a:rPr>
              <a:t>: Implementation </a:t>
            </a:r>
            <a:r>
              <a:rPr lang="de-DE" sz="3200" b="1" dirty="0" err="1">
                <a:solidFill>
                  <a:schemeClr val="accent2"/>
                </a:solidFill>
              </a:rPr>
              <a:t>of</a:t>
            </a:r>
            <a:r>
              <a:rPr lang="de-DE" sz="3200" b="1" dirty="0">
                <a:solidFill>
                  <a:schemeClr val="accent2"/>
                </a:solidFill>
              </a:rPr>
              <a:t> passenger </a:t>
            </a:r>
            <a:r>
              <a:rPr lang="de-DE" sz="3200" b="1" dirty="0" err="1">
                <a:solidFill>
                  <a:schemeClr val="accent2"/>
                </a:solidFill>
              </a:rPr>
              <a:t>controls</a:t>
            </a:r>
            <a:r>
              <a:rPr lang="de-DE" sz="3200" b="1" dirty="0">
                <a:solidFill>
                  <a:schemeClr val="accent2"/>
                </a:solidFill>
              </a:rPr>
              <a:t> in Germany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7758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Official </a:t>
            </a:r>
            <a:r>
              <a:rPr lang="de-DE" dirty="0" err="1"/>
              <a:t>controls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passenger </a:t>
            </a:r>
            <a:r>
              <a:rPr lang="de-DE" dirty="0" err="1"/>
              <a:t>luggage</a:t>
            </a:r>
            <a:r>
              <a:rPr lang="de-DE" dirty="0"/>
              <a:t> at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entry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23616A-1300-9C73-8B03-31FA41D594CC}"/>
              </a:ext>
            </a:extLst>
          </p:cNvPr>
          <p:cNvSpPr txBox="1"/>
          <p:nvPr/>
        </p:nvSpPr>
        <p:spPr>
          <a:xfrm>
            <a:off x="249311" y="519790"/>
            <a:ext cx="11884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accent2"/>
                </a:solidFill>
              </a:rPr>
              <a:t>Passenger </a:t>
            </a:r>
            <a:r>
              <a:rPr lang="de-DE" sz="4000" b="1" dirty="0" err="1">
                <a:solidFill>
                  <a:schemeClr val="accent2"/>
                </a:solidFill>
              </a:rPr>
              <a:t>controls</a:t>
            </a:r>
            <a:r>
              <a:rPr lang="de-DE" sz="4000" b="1" dirty="0">
                <a:solidFill>
                  <a:schemeClr val="accent2"/>
                </a:solidFill>
              </a:rPr>
              <a:t> in Germany - </a:t>
            </a:r>
            <a:r>
              <a:rPr lang="de-DE" sz="3200" b="1" dirty="0" err="1">
                <a:solidFill>
                  <a:schemeClr val="accent2"/>
                </a:solidFill>
              </a:rPr>
              <a:t>Findings</a:t>
            </a:r>
            <a:r>
              <a:rPr lang="de-DE" sz="3200" b="1" dirty="0">
                <a:solidFill>
                  <a:schemeClr val="accent2"/>
                </a:solidFill>
              </a:rPr>
              <a:t> in 2023 – 2024</a:t>
            </a:r>
          </a:p>
          <a:p>
            <a:endParaRPr lang="de-DE" sz="4000" b="1" dirty="0">
              <a:solidFill>
                <a:schemeClr val="accent2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28E5400-039D-C44D-6EF3-2C83EFBD01ED}"/>
              </a:ext>
            </a:extLst>
          </p:cNvPr>
          <p:cNvSpPr txBox="1"/>
          <p:nvPr/>
        </p:nvSpPr>
        <p:spPr>
          <a:xfrm>
            <a:off x="315601" y="1503121"/>
            <a:ext cx="473347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200" dirty="0" err="1"/>
              <a:t>Number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disembarking</a:t>
            </a:r>
            <a:r>
              <a:rPr lang="de-DE" sz="2200" dirty="0"/>
              <a:t> </a:t>
            </a:r>
            <a:r>
              <a:rPr lang="de-DE" sz="2200" dirty="0" err="1"/>
              <a:t>passengers</a:t>
            </a:r>
            <a:r>
              <a:rPr lang="de-DE" sz="2200" dirty="0"/>
              <a:t> at German Airports </a:t>
            </a:r>
            <a:r>
              <a:rPr lang="de-DE" sz="2200" dirty="0" err="1"/>
              <a:t>increased</a:t>
            </a:r>
            <a:r>
              <a:rPr lang="de-DE" sz="2200" dirty="0"/>
              <a:t> (+ 8 %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more</a:t>
            </a:r>
            <a:r>
              <a:rPr lang="de-DE" sz="2200" dirty="0"/>
              <a:t> </a:t>
            </a:r>
            <a:r>
              <a:rPr lang="de-DE" sz="2200" dirty="0" err="1"/>
              <a:t>than</a:t>
            </a:r>
            <a:r>
              <a:rPr lang="de-DE" sz="2200" dirty="0"/>
              <a:t> 41.3 Mio.)</a:t>
            </a:r>
          </a:p>
          <a:p>
            <a:pPr marL="342900" indent="-342900">
              <a:buFontTx/>
              <a:buChar char="-"/>
            </a:pPr>
            <a:r>
              <a:rPr lang="de-DE" sz="2200" dirty="0" err="1"/>
              <a:t>Number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German Airports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phytos</a:t>
            </a:r>
            <a:r>
              <a:rPr lang="de-DE" sz="2200" dirty="0"/>
              <a:t>. passenger </a:t>
            </a:r>
            <a:r>
              <a:rPr lang="de-DE" sz="2200" dirty="0" err="1"/>
              <a:t>control</a:t>
            </a:r>
            <a:r>
              <a:rPr lang="de-DE" sz="2200" dirty="0"/>
              <a:t> </a:t>
            </a:r>
            <a:r>
              <a:rPr lang="de-DE" sz="2200" dirty="0" err="1"/>
              <a:t>increased</a:t>
            </a:r>
            <a:r>
              <a:rPr lang="de-DE" sz="2200" dirty="0"/>
              <a:t> (+ 3; 17 </a:t>
            </a:r>
            <a:r>
              <a:rPr lang="de-DE" sz="2200" dirty="0" err="1"/>
              <a:t>of</a:t>
            </a:r>
            <a:r>
              <a:rPr lang="de-DE" sz="2200" dirty="0"/>
              <a:t> 23 international </a:t>
            </a:r>
            <a:r>
              <a:rPr lang="de-DE" sz="2200" dirty="0" err="1"/>
              <a:t>airports</a:t>
            </a:r>
            <a:r>
              <a:rPr lang="de-DE" sz="2200" dirty="0"/>
              <a:t> </a:t>
            </a:r>
            <a:r>
              <a:rPr lang="de-DE" sz="2200" dirty="0" err="1"/>
              <a:t>reported</a:t>
            </a:r>
            <a:r>
              <a:rPr lang="de-DE" sz="2200" dirty="0"/>
              <a:t> </a:t>
            </a:r>
            <a:r>
              <a:rPr lang="de-DE" sz="2200" dirty="0" err="1"/>
              <a:t>interceptions</a:t>
            </a:r>
            <a:r>
              <a:rPr lang="de-DE" sz="2200" dirty="0"/>
              <a:t> in 2024)</a:t>
            </a:r>
          </a:p>
          <a:p>
            <a:pPr marL="342900" indent="-342900">
              <a:buFontTx/>
              <a:buChar char="-"/>
            </a:pPr>
            <a:r>
              <a:rPr lang="de-DE" sz="2200" dirty="0" err="1"/>
              <a:t>Number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interceptions</a:t>
            </a:r>
            <a:r>
              <a:rPr lang="de-DE" sz="2200" dirty="0"/>
              <a:t> </a:t>
            </a:r>
            <a:r>
              <a:rPr lang="de-DE" sz="2200" dirty="0" err="1"/>
              <a:t>increased</a:t>
            </a:r>
            <a:r>
              <a:rPr lang="de-DE" sz="2200" dirty="0"/>
              <a:t> (+ 40 %) </a:t>
            </a:r>
          </a:p>
          <a:p>
            <a:pPr marL="342900" indent="-342900">
              <a:buFontTx/>
              <a:buChar char="-"/>
            </a:pPr>
            <a:r>
              <a:rPr lang="de-DE" sz="2200" dirty="0" err="1"/>
              <a:t>Number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interceptions</a:t>
            </a:r>
            <a:r>
              <a:rPr lang="de-DE" sz="2200" dirty="0"/>
              <a:t> per Airport and </a:t>
            </a:r>
            <a:r>
              <a:rPr lang="de-DE" sz="2200" dirty="0" err="1"/>
              <a:t>year</a:t>
            </a:r>
            <a:r>
              <a:rPr lang="de-DE" sz="2200" dirty="0"/>
              <a:t> max. 808 (Dortmund, 16 %)</a:t>
            </a:r>
          </a:p>
          <a:p>
            <a:pPr marL="342900" indent="-342900">
              <a:buFontTx/>
              <a:buChar char="-"/>
            </a:pPr>
            <a:r>
              <a:rPr lang="de-DE" sz="2200" dirty="0" err="1"/>
              <a:t>Number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days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interceptions</a:t>
            </a:r>
            <a:r>
              <a:rPr lang="de-DE" sz="2200" dirty="0"/>
              <a:t> max. 315 (Munich, 2023) </a:t>
            </a:r>
          </a:p>
          <a:p>
            <a:endParaRPr lang="de-DE" sz="2200" dirty="0"/>
          </a:p>
          <a:p>
            <a:pPr marL="342900" indent="-342900">
              <a:buFontTx/>
              <a:buChar char="-"/>
            </a:pPr>
            <a:endParaRPr lang="de-DE" sz="2200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F1C4464-7A44-CCB8-CA47-A6E7E650BDB3}"/>
              </a:ext>
            </a:extLst>
          </p:cNvPr>
          <p:cNvGrpSpPr/>
          <p:nvPr/>
        </p:nvGrpSpPr>
        <p:grpSpPr>
          <a:xfrm>
            <a:off x="8651019" y="2529436"/>
            <a:ext cx="3174036" cy="3457896"/>
            <a:chOff x="7041130" y="2549849"/>
            <a:chExt cx="4783926" cy="3932053"/>
          </a:xfrm>
        </p:grpSpPr>
        <p:graphicFrame>
          <p:nvGraphicFramePr>
            <p:cNvPr id="7" name="Diagramm 6">
              <a:extLst>
                <a:ext uri="{FF2B5EF4-FFF2-40B4-BE49-F238E27FC236}">
                  <a16:creationId xmlns:a16="http://schemas.microsoft.com/office/drawing/2014/main" id="{A4F72121-3D64-436E-ABA4-D39C835849A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48500601"/>
                </p:ext>
              </p:extLst>
            </p:nvPr>
          </p:nvGraphicFramePr>
          <p:xfrm>
            <a:off x="7041130" y="2549849"/>
            <a:ext cx="4572000" cy="37627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DD8C9757-81EF-E26E-5E3E-B6AAB16BECDD}"/>
                </a:ext>
              </a:extLst>
            </p:cNvPr>
            <p:cNvSpPr txBox="1"/>
            <p:nvPr/>
          </p:nvSpPr>
          <p:spPr>
            <a:xfrm>
              <a:off x="7142683" y="6143348"/>
              <a:ext cx="46823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Own </a:t>
              </a:r>
              <a:r>
                <a:rPr lang="de-DE" sz="800" dirty="0" err="1"/>
                <a:t>calculations</a:t>
              </a:r>
              <a:r>
                <a:rPr lang="de-DE" sz="800" dirty="0"/>
                <a:t> </a:t>
              </a:r>
              <a:r>
                <a:rPr lang="de-DE" sz="800" dirty="0" err="1"/>
                <a:t>based</a:t>
              </a:r>
              <a:r>
                <a:rPr lang="de-DE" sz="800" dirty="0"/>
                <a:t> on </a:t>
              </a:r>
              <a:r>
                <a:rPr lang="de-DE" sz="800" dirty="0" err="1"/>
                <a:t>data</a:t>
              </a:r>
              <a:r>
                <a:rPr lang="de-DE" sz="800" dirty="0"/>
                <a:t> source: Statistisches Bundesamt (</a:t>
              </a:r>
              <a:r>
                <a:rPr lang="de-DE" sz="800" dirty="0" err="1"/>
                <a:t>Desartis</a:t>
              </a:r>
              <a:r>
                <a:rPr lang="de-DE" sz="800" dirty="0"/>
                <a:t>) (2023, 2024): Statistischer Bericht – Luftverkehr auf Hauptverkehrsflügen, Aussteiger nach ausgewählten Streckenherkünften</a:t>
              </a:r>
            </a:p>
          </p:txBody>
        </p:sp>
      </p:grp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13BBD86E-DC21-4BBE-A262-1207572F96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916692"/>
              </p:ext>
            </p:extLst>
          </p:nvPr>
        </p:nvGraphicFramePr>
        <p:xfrm>
          <a:off x="5359178" y="1886043"/>
          <a:ext cx="3151231" cy="297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EA7D1A1-2751-EDE4-3218-FE362E4D5366}"/>
              </a:ext>
            </a:extLst>
          </p:cNvPr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| EPPO Workshop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Inspectors</a:t>
            </a:r>
            <a:r>
              <a:rPr lang="de-DE" dirty="0"/>
              <a:t> | 19.11.2025</a:t>
            </a:r>
          </a:p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3240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Official </a:t>
            </a:r>
            <a:r>
              <a:rPr lang="de-DE" dirty="0" err="1"/>
              <a:t>controls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passenger </a:t>
            </a:r>
            <a:r>
              <a:rPr lang="de-DE" dirty="0" err="1"/>
              <a:t>luggage</a:t>
            </a:r>
            <a:r>
              <a:rPr lang="de-DE" dirty="0"/>
              <a:t> at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entry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23616A-1300-9C73-8B03-31FA41D594CC}"/>
              </a:ext>
            </a:extLst>
          </p:cNvPr>
          <p:cNvSpPr txBox="1"/>
          <p:nvPr/>
        </p:nvSpPr>
        <p:spPr>
          <a:xfrm>
            <a:off x="249311" y="519790"/>
            <a:ext cx="11693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accent2"/>
                </a:solidFill>
              </a:rPr>
              <a:t>Passenger </a:t>
            </a:r>
            <a:r>
              <a:rPr lang="de-DE" sz="4000" b="1" dirty="0" err="1">
                <a:solidFill>
                  <a:schemeClr val="accent2"/>
                </a:solidFill>
              </a:rPr>
              <a:t>controls</a:t>
            </a:r>
            <a:r>
              <a:rPr lang="de-DE" sz="4000" b="1" dirty="0">
                <a:solidFill>
                  <a:schemeClr val="accent2"/>
                </a:solidFill>
              </a:rPr>
              <a:t> in Germany - </a:t>
            </a:r>
            <a:r>
              <a:rPr lang="de-DE" sz="3200" b="1" dirty="0" err="1">
                <a:solidFill>
                  <a:schemeClr val="accent2"/>
                </a:solidFill>
              </a:rPr>
              <a:t>Findings</a:t>
            </a:r>
            <a:r>
              <a:rPr lang="de-DE" sz="3200" b="1" dirty="0">
                <a:solidFill>
                  <a:schemeClr val="accent2"/>
                </a:solidFill>
              </a:rPr>
              <a:t> in 2023 – 2024</a:t>
            </a:r>
          </a:p>
          <a:p>
            <a:endParaRPr lang="de-DE" sz="4000" b="1" dirty="0">
              <a:solidFill>
                <a:schemeClr val="accent2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28E5400-039D-C44D-6EF3-2C83EFBD01ED}"/>
              </a:ext>
            </a:extLst>
          </p:cNvPr>
          <p:cNvSpPr txBox="1"/>
          <p:nvPr/>
        </p:nvSpPr>
        <p:spPr>
          <a:xfrm>
            <a:off x="249311" y="1412342"/>
            <a:ext cx="11171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err="1"/>
              <a:t>Intercepted</a:t>
            </a:r>
            <a:r>
              <a:rPr lang="de-DE" sz="2200" dirty="0"/>
              <a:t> passenger </a:t>
            </a:r>
            <a:r>
              <a:rPr lang="de-DE" sz="2200" dirty="0" err="1"/>
              <a:t>luggage</a:t>
            </a:r>
            <a:r>
              <a:rPr lang="de-DE" sz="2200" dirty="0"/>
              <a:t> </a:t>
            </a:r>
            <a:r>
              <a:rPr lang="de-DE" sz="2200" dirty="0" err="1"/>
              <a:t>from</a:t>
            </a:r>
            <a:r>
              <a:rPr lang="de-DE" sz="2200" dirty="0"/>
              <a:t> 112 different countries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origin</a:t>
            </a:r>
            <a:r>
              <a:rPr lang="de-DE" sz="2200" dirty="0"/>
              <a:t> (</a:t>
            </a:r>
            <a:r>
              <a:rPr lang="de-DE" sz="2200" dirty="0" err="1"/>
              <a:t>worldwide</a:t>
            </a:r>
            <a:r>
              <a:rPr lang="de-DE" sz="2200" dirty="0"/>
              <a:t>)</a:t>
            </a: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4B4F579A-4C01-3D15-8A83-4D7C0C4DB2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870887"/>
              </p:ext>
            </p:extLst>
          </p:nvPr>
        </p:nvGraphicFramePr>
        <p:xfrm>
          <a:off x="1447136" y="2038822"/>
          <a:ext cx="9406393" cy="4385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4D342F5C-0BE7-F2C4-3B8B-9463B3423C35}"/>
              </a:ext>
            </a:extLst>
          </p:cNvPr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| EPPO Workshop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Inspectors</a:t>
            </a:r>
            <a:r>
              <a:rPr lang="de-DE" dirty="0"/>
              <a:t> | 19.11.2025</a:t>
            </a:r>
          </a:p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8778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Official </a:t>
            </a:r>
            <a:r>
              <a:rPr lang="de-DE" dirty="0" err="1"/>
              <a:t>controls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passenger </a:t>
            </a:r>
            <a:r>
              <a:rPr lang="de-DE" dirty="0" err="1"/>
              <a:t>luggage</a:t>
            </a:r>
            <a:r>
              <a:rPr lang="de-DE" dirty="0"/>
              <a:t> at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entry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23616A-1300-9C73-8B03-31FA41D594CC}"/>
              </a:ext>
            </a:extLst>
          </p:cNvPr>
          <p:cNvSpPr txBox="1"/>
          <p:nvPr/>
        </p:nvSpPr>
        <p:spPr>
          <a:xfrm>
            <a:off x="249311" y="519790"/>
            <a:ext cx="11693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accent2"/>
                </a:solidFill>
              </a:rPr>
              <a:t>Passenger </a:t>
            </a:r>
            <a:r>
              <a:rPr lang="de-DE" sz="4000" b="1" dirty="0" err="1">
                <a:solidFill>
                  <a:schemeClr val="accent2"/>
                </a:solidFill>
              </a:rPr>
              <a:t>controls</a:t>
            </a:r>
            <a:r>
              <a:rPr lang="de-DE" sz="4000" b="1" dirty="0">
                <a:solidFill>
                  <a:schemeClr val="accent2"/>
                </a:solidFill>
              </a:rPr>
              <a:t> in Germany - </a:t>
            </a:r>
            <a:r>
              <a:rPr lang="de-DE" sz="3200" b="1" dirty="0" err="1">
                <a:solidFill>
                  <a:schemeClr val="accent2"/>
                </a:solidFill>
              </a:rPr>
              <a:t>Findings</a:t>
            </a:r>
            <a:r>
              <a:rPr lang="de-DE" sz="3200" b="1" dirty="0">
                <a:solidFill>
                  <a:schemeClr val="accent2"/>
                </a:solidFill>
              </a:rPr>
              <a:t> in 2023 – 2024</a:t>
            </a:r>
          </a:p>
          <a:p>
            <a:endParaRPr lang="de-DE" sz="4000" b="1" dirty="0">
              <a:solidFill>
                <a:schemeClr val="accent2"/>
              </a:solidFill>
            </a:endParaRP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380A04CA-B4E9-B357-D2F1-E6252B80DA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979414"/>
              </p:ext>
            </p:extLst>
          </p:nvPr>
        </p:nvGraphicFramePr>
        <p:xfrm>
          <a:off x="3928431" y="1502797"/>
          <a:ext cx="4587903" cy="4746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platzhalter 9">
            <a:extLst>
              <a:ext uri="{FF2B5EF4-FFF2-40B4-BE49-F238E27FC236}">
                <a16:creationId xmlns:a16="http://schemas.microsoft.com/office/drawing/2014/main" id="{35C4A386-EFAB-6C9C-FFDD-4FD154E2FA75}"/>
              </a:ext>
            </a:extLst>
          </p:cNvPr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| EPPO Workshop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Inspectors</a:t>
            </a:r>
            <a:r>
              <a:rPr lang="de-DE" dirty="0"/>
              <a:t> | 19.11.2025</a:t>
            </a:r>
          </a:p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1478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Official </a:t>
            </a:r>
            <a:r>
              <a:rPr lang="de-DE" dirty="0" err="1"/>
              <a:t>controls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passenger </a:t>
            </a:r>
            <a:r>
              <a:rPr lang="de-DE" dirty="0" err="1"/>
              <a:t>luggage</a:t>
            </a:r>
            <a:r>
              <a:rPr lang="de-DE" dirty="0"/>
              <a:t> at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entry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23616A-1300-9C73-8B03-31FA41D594CC}"/>
              </a:ext>
            </a:extLst>
          </p:cNvPr>
          <p:cNvSpPr txBox="1"/>
          <p:nvPr/>
        </p:nvSpPr>
        <p:spPr>
          <a:xfrm>
            <a:off x="249311" y="519790"/>
            <a:ext cx="11693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accent2"/>
                </a:solidFill>
              </a:rPr>
              <a:t>Passenger </a:t>
            </a:r>
            <a:r>
              <a:rPr lang="de-DE" sz="4000" b="1" dirty="0" err="1">
                <a:solidFill>
                  <a:schemeClr val="accent2"/>
                </a:solidFill>
              </a:rPr>
              <a:t>controls</a:t>
            </a:r>
            <a:r>
              <a:rPr lang="de-DE" sz="4000" b="1" dirty="0">
                <a:solidFill>
                  <a:schemeClr val="accent2"/>
                </a:solidFill>
              </a:rPr>
              <a:t> in Germany - </a:t>
            </a:r>
            <a:r>
              <a:rPr lang="de-DE" sz="3200" b="1" dirty="0" err="1">
                <a:solidFill>
                  <a:schemeClr val="accent2"/>
                </a:solidFill>
              </a:rPr>
              <a:t>Findings</a:t>
            </a:r>
            <a:r>
              <a:rPr lang="de-DE" sz="3200" b="1" dirty="0">
                <a:solidFill>
                  <a:schemeClr val="accent2"/>
                </a:solidFill>
              </a:rPr>
              <a:t> in 2023 – 2024</a:t>
            </a:r>
          </a:p>
          <a:p>
            <a:endParaRPr lang="de-DE" sz="4000" b="1" dirty="0">
              <a:solidFill>
                <a:schemeClr val="accent2"/>
              </a:solidFill>
            </a:endParaRP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567E62DC-7F3B-2395-9EA7-B5F3313637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6748"/>
              </p:ext>
            </p:extLst>
          </p:nvPr>
        </p:nvGraphicFramePr>
        <p:xfrm>
          <a:off x="119411" y="1277178"/>
          <a:ext cx="7148222" cy="4821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platzhalter 9">
            <a:extLst>
              <a:ext uri="{FF2B5EF4-FFF2-40B4-BE49-F238E27FC236}">
                <a16:creationId xmlns:a16="http://schemas.microsoft.com/office/drawing/2014/main" id="{0F2A65D3-DC51-ACB7-58D4-A586EC4DDC52}"/>
              </a:ext>
            </a:extLst>
          </p:cNvPr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| EPPO Workshop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Inspectors</a:t>
            </a:r>
            <a:r>
              <a:rPr lang="de-DE" dirty="0"/>
              <a:t> | 19.11.2025</a:t>
            </a:r>
          </a:p>
          <a:p>
            <a:r>
              <a:rPr lang="de-DE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01AF1B3-883C-4445-8E17-1499C33B99EB}"/>
              </a:ext>
            </a:extLst>
          </p:cNvPr>
          <p:cNvSpPr txBox="1"/>
          <p:nvPr/>
        </p:nvSpPr>
        <p:spPr>
          <a:xfrm>
            <a:off x="7335170" y="4622354"/>
            <a:ext cx="47529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Confiscated</a:t>
            </a:r>
            <a:r>
              <a:rPr lang="de-DE" sz="1000" dirty="0"/>
              <a:t> </a:t>
            </a:r>
            <a:r>
              <a:rPr lang="de-DE" sz="1000" dirty="0" err="1"/>
              <a:t>fruits</a:t>
            </a:r>
            <a:r>
              <a:rPr lang="de-DE" sz="1000" dirty="0"/>
              <a:t> and </a:t>
            </a:r>
            <a:r>
              <a:rPr lang="de-DE" sz="1000" dirty="0" err="1"/>
              <a:t>vegetables</a:t>
            </a:r>
            <a:r>
              <a:rPr lang="de-DE" sz="1000" dirty="0"/>
              <a:t> at Frankfurt Airport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6B53763-31B7-8884-F553-9E51BDDB79B2}"/>
              </a:ext>
            </a:extLst>
          </p:cNvPr>
          <p:cNvGrpSpPr/>
          <p:nvPr/>
        </p:nvGrpSpPr>
        <p:grpSpPr>
          <a:xfrm>
            <a:off x="7267633" y="2496915"/>
            <a:ext cx="4924367" cy="2125439"/>
            <a:chOff x="7267633" y="2496915"/>
            <a:chExt cx="4924367" cy="2125439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56F741C9-82C4-77A9-B70B-6D56544E3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19" b="21905"/>
            <a:stretch/>
          </p:blipFill>
          <p:spPr>
            <a:xfrm>
              <a:off x="7267633" y="2496915"/>
              <a:ext cx="4888072" cy="2125439"/>
            </a:xfrm>
            <a:prstGeom prst="rect">
              <a:avLst/>
            </a:prstGeom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05205C71-69F4-F195-ED7E-66E40A88E408}"/>
                </a:ext>
              </a:extLst>
            </p:cNvPr>
            <p:cNvSpPr txBox="1"/>
            <p:nvPr/>
          </p:nvSpPr>
          <p:spPr>
            <a:xfrm>
              <a:off x="9449726" y="4406910"/>
              <a:ext cx="27422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>
                  <a:solidFill>
                    <a:srgbClr val="FFCC00"/>
                  </a:solidFill>
                </a:rPr>
                <a:t>© Regierungspräsidium Gießen, Pflanzenschutzdienst Hessen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9332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Official </a:t>
            </a:r>
            <a:r>
              <a:rPr lang="de-DE" dirty="0" err="1"/>
              <a:t>controls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passenger </a:t>
            </a:r>
            <a:r>
              <a:rPr lang="de-DE" dirty="0" err="1"/>
              <a:t>luggage</a:t>
            </a:r>
            <a:r>
              <a:rPr lang="de-DE" dirty="0"/>
              <a:t> at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entry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23616A-1300-9C73-8B03-31FA41D594CC}"/>
              </a:ext>
            </a:extLst>
          </p:cNvPr>
          <p:cNvSpPr txBox="1"/>
          <p:nvPr/>
        </p:nvSpPr>
        <p:spPr>
          <a:xfrm>
            <a:off x="249311" y="519790"/>
            <a:ext cx="11693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accent2"/>
                </a:solidFill>
              </a:rPr>
              <a:t>Passenger </a:t>
            </a:r>
            <a:r>
              <a:rPr lang="de-DE" sz="4000" b="1" dirty="0" err="1">
                <a:solidFill>
                  <a:schemeClr val="accent2"/>
                </a:solidFill>
              </a:rPr>
              <a:t>controls</a:t>
            </a:r>
            <a:r>
              <a:rPr lang="de-DE" sz="4000" b="1" dirty="0">
                <a:solidFill>
                  <a:schemeClr val="accent2"/>
                </a:solidFill>
              </a:rPr>
              <a:t> in Germany - </a:t>
            </a:r>
            <a:r>
              <a:rPr lang="de-DE" sz="3200" b="1" dirty="0" err="1">
                <a:solidFill>
                  <a:schemeClr val="accent2"/>
                </a:solidFill>
              </a:rPr>
              <a:t>Findings</a:t>
            </a:r>
            <a:r>
              <a:rPr lang="de-DE" sz="3200" b="1" dirty="0">
                <a:solidFill>
                  <a:schemeClr val="accent2"/>
                </a:solidFill>
              </a:rPr>
              <a:t> in 2023 – 2024</a:t>
            </a:r>
          </a:p>
          <a:p>
            <a:endParaRPr lang="de-DE" sz="4000" b="1" dirty="0">
              <a:solidFill>
                <a:schemeClr val="accent2"/>
              </a:solidFill>
            </a:endParaRP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3E4E162D-F570-F683-5259-CE67612596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442310"/>
              </p:ext>
            </p:extLst>
          </p:nvPr>
        </p:nvGraphicFramePr>
        <p:xfrm>
          <a:off x="872778" y="2782468"/>
          <a:ext cx="4572000" cy="3666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5099591A-A024-4B72-BEF6-054839AEE4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264632"/>
              </p:ext>
            </p:extLst>
          </p:nvPr>
        </p:nvGraphicFramePr>
        <p:xfrm>
          <a:off x="5692719" y="2794845"/>
          <a:ext cx="4572000" cy="370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D6D4BFEC-4B6E-2F45-6523-428A24E6D8DB}"/>
              </a:ext>
            </a:extLst>
          </p:cNvPr>
          <p:cNvSpPr txBox="1"/>
          <p:nvPr/>
        </p:nvSpPr>
        <p:spPr>
          <a:xfrm>
            <a:off x="249311" y="1455366"/>
            <a:ext cx="113973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200" dirty="0"/>
              <a:t>Total </a:t>
            </a:r>
            <a:r>
              <a:rPr lang="de-DE" sz="2200" dirty="0" err="1"/>
              <a:t>quantities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intercepted</a:t>
            </a:r>
            <a:r>
              <a:rPr lang="de-DE" sz="2200" dirty="0"/>
              <a:t> </a:t>
            </a:r>
            <a:r>
              <a:rPr lang="de-DE" sz="2200" dirty="0" err="1"/>
              <a:t>goods</a:t>
            </a:r>
            <a:r>
              <a:rPr lang="de-DE" sz="2200" dirty="0"/>
              <a:t> in kg </a:t>
            </a:r>
            <a:r>
              <a:rPr lang="de-DE" sz="2200" dirty="0" err="1"/>
              <a:t>increased</a:t>
            </a:r>
            <a:r>
              <a:rPr lang="de-DE" sz="2200" dirty="0"/>
              <a:t> (+ 2 %)</a:t>
            </a:r>
          </a:p>
          <a:p>
            <a:pPr marL="342900" indent="-342900">
              <a:buFontTx/>
              <a:buChar char="-"/>
            </a:pPr>
            <a:r>
              <a:rPr lang="de-DE" sz="2200" dirty="0"/>
              <a:t>Additional </a:t>
            </a:r>
            <a:r>
              <a:rPr lang="de-DE" sz="2200" dirty="0" err="1"/>
              <a:t>amounts</a:t>
            </a:r>
            <a:r>
              <a:rPr lang="de-DE" sz="2200" dirty="0"/>
              <a:t> in </a:t>
            </a:r>
            <a:r>
              <a:rPr lang="de-DE" sz="2200" dirty="0" err="1"/>
              <a:t>piece</a:t>
            </a:r>
            <a:r>
              <a:rPr lang="de-DE" sz="2200" dirty="0"/>
              <a:t> (</a:t>
            </a:r>
            <a:r>
              <a:rPr lang="de-DE" sz="2200" dirty="0" err="1"/>
              <a:t>weight</a:t>
            </a:r>
            <a:r>
              <a:rPr lang="de-DE" sz="2200" dirty="0"/>
              <a:t> was not </a:t>
            </a:r>
            <a:r>
              <a:rPr lang="de-DE" sz="2200" dirty="0" err="1"/>
              <a:t>determined</a:t>
            </a:r>
            <a:r>
              <a:rPr lang="de-DE" sz="2200" dirty="0"/>
              <a:t>) </a:t>
            </a:r>
          </a:p>
          <a:p>
            <a:pPr marL="342900" indent="-342900">
              <a:buFontTx/>
              <a:buChar char="-"/>
            </a:pPr>
            <a:r>
              <a:rPr lang="de-DE" sz="2200" dirty="0"/>
              <a:t>Average </a:t>
            </a:r>
            <a:r>
              <a:rPr lang="de-DE" sz="2200" dirty="0" err="1"/>
              <a:t>weight</a:t>
            </a:r>
            <a:r>
              <a:rPr lang="de-DE" sz="2200" dirty="0"/>
              <a:t> per passenger </a:t>
            </a:r>
            <a:r>
              <a:rPr lang="de-DE" sz="2200" dirty="0" err="1"/>
              <a:t>interception</a:t>
            </a:r>
            <a:r>
              <a:rPr lang="de-DE" sz="2200" dirty="0"/>
              <a:t> at least 6.6 kg in 2024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E167FD0F-99A3-599A-BECD-83BB2443BF41}"/>
              </a:ext>
            </a:extLst>
          </p:cNvPr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| EPPO Workshop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Inspectors</a:t>
            </a:r>
            <a:r>
              <a:rPr lang="de-DE" dirty="0"/>
              <a:t> | 19.11.2025</a:t>
            </a:r>
          </a:p>
          <a:p>
            <a:r>
              <a:rPr lang="de-DE" dirty="0"/>
              <a:t>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11A356F-BD56-8B88-AFCC-D2C615AAB1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54541" y="1491686"/>
            <a:ext cx="2481419" cy="186106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C0BB38D-B920-DAF5-83D3-833BB8E6F82D}"/>
              </a:ext>
            </a:extLst>
          </p:cNvPr>
          <p:cNvSpPr txBox="1"/>
          <p:nvPr/>
        </p:nvSpPr>
        <p:spPr>
          <a:xfrm>
            <a:off x="10424204" y="3672424"/>
            <a:ext cx="1701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Weighing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confiscated</a:t>
            </a:r>
            <a:r>
              <a:rPr lang="de-DE" sz="1000" dirty="0"/>
              <a:t> </a:t>
            </a:r>
            <a:r>
              <a:rPr lang="de-DE" sz="1000" dirty="0" err="1"/>
              <a:t>goods</a:t>
            </a:r>
            <a:r>
              <a:rPr lang="de-DE" sz="1000" dirty="0"/>
              <a:t> at Frankfurt Airport</a:t>
            </a:r>
          </a:p>
        </p:txBody>
      </p:sp>
    </p:spTree>
    <p:extLst>
      <p:ext uri="{BB962C8B-B14F-4D97-AF65-F5344CB8AC3E}">
        <p14:creationId xmlns:p14="http://schemas.microsoft.com/office/powerpoint/2010/main" val="1219460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Official </a:t>
            </a:r>
            <a:r>
              <a:rPr lang="de-DE" dirty="0" err="1"/>
              <a:t>controls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passenger </a:t>
            </a:r>
            <a:r>
              <a:rPr lang="de-DE" dirty="0" err="1"/>
              <a:t>luggage</a:t>
            </a:r>
            <a:r>
              <a:rPr lang="de-DE" dirty="0"/>
              <a:t> at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entry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23616A-1300-9C73-8B03-31FA41D594CC}"/>
              </a:ext>
            </a:extLst>
          </p:cNvPr>
          <p:cNvSpPr txBox="1"/>
          <p:nvPr/>
        </p:nvSpPr>
        <p:spPr>
          <a:xfrm>
            <a:off x="249311" y="519790"/>
            <a:ext cx="11693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err="1">
                <a:solidFill>
                  <a:schemeClr val="accent2"/>
                </a:solidFill>
              </a:rPr>
              <a:t>Conclusions</a:t>
            </a:r>
            <a:r>
              <a:rPr lang="de-DE" sz="4000" b="1" dirty="0">
                <a:solidFill>
                  <a:schemeClr val="accent2"/>
                </a:solidFill>
              </a:rPr>
              <a:t> </a:t>
            </a:r>
            <a:r>
              <a:rPr lang="de-DE" sz="4000" b="1" dirty="0" err="1">
                <a:solidFill>
                  <a:schemeClr val="accent2"/>
                </a:solidFill>
              </a:rPr>
              <a:t>from</a:t>
            </a:r>
            <a:r>
              <a:rPr lang="de-DE" sz="4000" b="1" dirty="0">
                <a:solidFill>
                  <a:schemeClr val="accent2"/>
                </a:solidFill>
              </a:rPr>
              <a:t> Passenger Controls in Germany </a:t>
            </a:r>
            <a:endParaRPr lang="de-DE" sz="3200" b="1" dirty="0">
              <a:solidFill>
                <a:schemeClr val="accent2"/>
              </a:solidFill>
            </a:endParaRPr>
          </a:p>
          <a:p>
            <a:endParaRPr lang="de-DE" sz="4000" b="1" dirty="0">
              <a:solidFill>
                <a:schemeClr val="accent2"/>
              </a:solidFill>
            </a:endParaRP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35C4A386-EFAB-6C9C-FFDD-4FD154E2FA75}"/>
              </a:ext>
            </a:extLst>
          </p:cNvPr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| EPPO Workshop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Inspectors</a:t>
            </a:r>
            <a:r>
              <a:rPr lang="de-DE" dirty="0"/>
              <a:t> | 19.11.2025</a:t>
            </a:r>
          </a:p>
          <a:p>
            <a:r>
              <a:rPr lang="de-DE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5F3B1EB-C36A-75A6-F5F4-FD5DF55D8A3C}"/>
              </a:ext>
            </a:extLst>
          </p:cNvPr>
          <p:cNvSpPr txBox="1"/>
          <p:nvPr/>
        </p:nvSpPr>
        <p:spPr>
          <a:xfrm>
            <a:off x="315601" y="1503121"/>
            <a:ext cx="1117403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200" dirty="0"/>
              <a:t>Passenger </a:t>
            </a:r>
            <a:r>
              <a:rPr lang="de-DE" sz="2200" dirty="0" err="1"/>
              <a:t>controls</a:t>
            </a:r>
            <a:r>
              <a:rPr lang="de-DE" sz="2200" dirty="0"/>
              <a:t> </a:t>
            </a:r>
            <a:r>
              <a:rPr lang="de-DE" sz="2200" dirty="0" err="1"/>
              <a:t>have</a:t>
            </a:r>
            <a:r>
              <a:rPr lang="de-DE" sz="2200" dirty="0"/>
              <a:t> </a:t>
            </a:r>
            <a:r>
              <a:rPr lang="de-DE" sz="2200" dirty="0" err="1"/>
              <a:t>been</a:t>
            </a:r>
            <a:r>
              <a:rPr lang="de-DE" sz="2200" dirty="0"/>
              <a:t> </a:t>
            </a:r>
            <a:r>
              <a:rPr lang="de-DE" sz="2200" dirty="0" err="1"/>
              <a:t>improved</a:t>
            </a:r>
            <a:r>
              <a:rPr lang="de-DE" sz="2200" dirty="0"/>
              <a:t> </a:t>
            </a:r>
            <a:r>
              <a:rPr lang="de-DE" sz="2200" dirty="0" err="1"/>
              <a:t>since</a:t>
            </a:r>
            <a:r>
              <a:rPr lang="de-DE" sz="2200" dirty="0"/>
              <a:t> 2022.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200" dirty="0" err="1"/>
              <a:t>Cooperation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customs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essential and </a:t>
            </a:r>
            <a:r>
              <a:rPr lang="de-DE" sz="2200" dirty="0" err="1"/>
              <a:t>well</a:t>
            </a:r>
            <a:r>
              <a:rPr lang="de-DE" sz="2200" dirty="0"/>
              <a:t> </a:t>
            </a:r>
            <a:r>
              <a:rPr lang="de-DE" sz="2200" dirty="0" err="1"/>
              <a:t>implemented</a:t>
            </a:r>
            <a:r>
              <a:rPr lang="de-DE" sz="2200" dirty="0"/>
              <a:t> in Germany.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200" dirty="0" err="1"/>
              <a:t>Phytosanitary</a:t>
            </a:r>
            <a:r>
              <a:rPr lang="de-DE" sz="2200" dirty="0"/>
              <a:t> </a:t>
            </a:r>
            <a:r>
              <a:rPr lang="de-DE" sz="2200" dirty="0" err="1"/>
              <a:t>risk</a:t>
            </a:r>
            <a:r>
              <a:rPr lang="de-DE" sz="2200" dirty="0"/>
              <a:t> </a:t>
            </a:r>
            <a:r>
              <a:rPr lang="de-DE" sz="2200" dirty="0" err="1"/>
              <a:t>based</a:t>
            </a:r>
            <a:r>
              <a:rPr lang="de-DE" sz="2200" dirty="0"/>
              <a:t> </a:t>
            </a:r>
            <a:r>
              <a:rPr lang="de-DE" sz="2200" dirty="0" err="1"/>
              <a:t>checks</a:t>
            </a:r>
            <a:r>
              <a:rPr lang="de-DE" sz="2200" dirty="0"/>
              <a:t> </a:t>
            </a:r>
            <a:r>
              <a:rPr lang="de-DE" sz="2200" dirty="0" err="1"/>
              <a:t>are</a:t>
            </a:r>
            <a:r>
              <a:rPr lang="de-DE" sz="2200" dirty="0"/>
              <a:t> </a:t>
            </a:r>
            <a:r>
              <a:rPr lang="de-DE" sz="2200" dirty="0" err="1"/>
              <a:t>difficult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implement</a:t>
            </a:r>
            <a:r>
              <a:rPr lang="de-DE" sz="2200" dirty="0"/>
              <a:t> </a:t>
            </a:r>
            <a:r>
              <a:rPr lang="de-DE" sz="2200" dirty="0" err="1"/>
              <a:t>because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multiple </a:t>
            </a:r>
            <a:r>
              <a:rPr lang="de-DE" sz="2200" dirty="0" err="1"/>
              <a:t>tasks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customs</a:t>
            </a:r>
            <a:r>
              <a:rPr lang="de-DE" sz="2200" dirty="0"/>
              <a:t> (</a:t>
            </a:r>
            <a:r>
              <a:rPr lang="de-DE" sz="2200" dirty="0" err="1"/>
              <a:t>drugs</a:t>
            </a:r>
            <a:r>
              <a:rPr lang="de-DE" sz="2200" dirty="0"/>
              <a:t>, </a:t>
            </a:r>
            <a:r>
              <a:rPr lang="de-DE" sz="2200" dirty="0" err="1"/>
              <a:t>weapons</a:t>
            </a:r>
            <a:r>
              <a:rPr lang="de-DE" sz="2200" dirty="0"/>
              <a:t> etc.).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200" dirty="0"/>
              <a:t>In </a:t>
            </a:r>
            <a:r>
              <a:rPr lang="de-DE" sz="2200" dirty="0" err="1"/>
              <a:t>practice</a:t>
            </a:r>
            <a:r>
              <a:rPr lang="de-DE" sz="2200" dirty="0"/>
              <a:t>,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possibilities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documentation</a:t>
            </a:r>
            <a:r>
              <a:rPr lang="de-DE" sz="2200" dirty="0"/>
              <a:t> </a:t>
            </a:r>
            <a:r>
              <a:rPr lang="de-DE" sz="2200" dirty="0" err="1"/>
              <a:t>are</a:t>
            </a:r>
            <a:r>
              <a:rPr lang="de-DE" sz="2200" dirty="0"/>
              <a:t> limited (e.g. </a:t>
            </a:r>
            <a:r>
              <a:rPr lang="de-DE" sz="2200" dirty="0" err="1"/>
              <a:t>number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inspected</a:t>
            </a:r>
            <a:r>
              <a:rPr lang="de-DE" sz="2200" dirty="0"/>
              <a:t> </a:t>
            </a:r>
            <a:r>
              <a:rPr lang="de-DE" sz="2200" dirty="0" err="1"/>
              <a:t>pieces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luggage</a:t>
            </a:r>
            <a:r>
              <a:rPr lang="de-DE" sz="2200" dirty="0"/>
              <a:t>) </a:t>
            </a:r>
            <a:r>
              <a:rPr lang="de-DE" sz="2200" dirty="0" err="1"/>
              <a:t>which</a:t>
            </a:r>
            <a:r>
              <a:rPr lang="de-DE" sz="2200" dirty="0"/>
              <a:t> also </a:t>
            </a:r>
            <a:r>
              <a:rPr lang="de-DE" sz="2200" dirty="0" err="1"/>
              <a:t>reduces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possibilities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evaluation</a:t>
            </a:r>
            <a:r>
              <a:rPr lang="de-DE" sz="2200" dirty="0"/>
              <a:t> and </a:t>
            </a:r>
            <a:r>
              <a:rPr lang="de-DE" sz="2200" dirty="0" err="1"/>
              <a:t>risk</a:t>
            </a:r>
            <a:r>
              <a:rPr lang="de-DE" sz="2200" dirty="0"/>
              <a:t> </a:t>
            </a:r>
            <a:r>
              <a:rPr lang="de-DE" sz="2200" dirty="0" err="1"/>
              <a:t>profiling</a:t>
            </a:r>
            <a:r>
              <a:rPr lang="de-DE" sz="22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200" dirty="0"/>
              <a:t>Many non-</a:t>
            </a:r>
            <a:r>
              <a:rPr lang="de-DE" sz="2200" dirty="0" err="1"/>
              <a:t>compliant</a:t>
            </a:r>
            <a:r>
              <a:rPr lang="de-DE" sz="2200" dirty="0"/>
              <a:t> plants and plant </a:t>
            </a:r>
            <a:r>
              <a:rPr lang="de-DE" sz="2200" dirty="0" err="1"/>
              <a:t>products</a:t>
            </a:r>
            <a:r>
              <a:rPr lang="de-DE" sz="2200" dirty="0"/>
              <a:t> </a:t>
            </a:r>
            <a:r>
              <a:rPr lang="de-DE" sz="2200" dirty="0" err="1"/>
              <a:t>were</a:t>
            </a:r>
            <a:r>
              <a:rPr lang="de-DE" sz="2200" dirty="0"/>
              <a:t>/</a:t>
            </a:r>
            <a:r>
              <a:rPr lang="de-DE" sz="2200" dirty="0" err="1"/>
              <a:t>are</a:t>
            </a:r>
            <a:r>
              <a:rPr lang="de-DE" sz="2200" dirty="0"/>
              <a:t> </a:t>
            </a:r>
            <a:r>
              <a:rPr lang="de-DE" sz="2200" dirty="0" err="1"/>
              <a:t>found</a:t>
            </a:r>
            <a:r>
              <a:rPr lang="de-DE" sz="2200" dirty="0"/>
              <a:t> in passenger </a:t>
            </a:r>
            <a:r>
              <a:rPr lang="de-DE" sz="2200" dirty="0" err="1"/>
              <a:t>luggage</a:t>
            </a:r>
            <a:r>
              <a:rPr lang="de-DE" sz="2200" dirty="0"/>
              <a:t> </a:t>
            </a:r>
            <a:r>
              <a:rPr lang="de-DE" sz="2200" dirty="0" err="1"/>
              <a:t>during</a:t>
            </a:r>
            <a:r>
              <a:rPr lang="de-DE" sz="2200" dirty="0"/>
              <a:t> </a:t>
            </a:r>
            <a:r>
              <a:rPr lang="de-DE" sz="2200" dirty="0" err="1"/>
              <a:t>random</a:t>
            </a:r>
            <a:r>
              <a:rPr lang="de-DE" sz="2200" dirty="0"/>
              <a:t> </a:t>
            </a:r>
            <a:r>
              <a:rPr lang="de-DE" sz="2200" dirty="0" err="1"/>
              <a:t>checks</a:t>
            </a:r>
            <a:r>
              <a:rPr lang="de-DE" sz="22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200" dirty="0"/>
              <a:t>Passenger </a:t>
            </a:r>
            <a:r>
              <a:rPr lang="de-DE" sz="2200" dirty="0" err="1"/>
              <a:t>luggage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considered</a:t>
            </a:r>
            <a:r>
              <a:rPr lang="de-DE" sz="2200" dirty="0"/>
              <a:t> a </a:t>
            </a:r>
            <a:r>
              <a:rPr lang="de-DE" sz="2200" dirty="0" err="1"/>
              <a:t>pathway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pest </a:t>
            </a:r>
            <a:r>
              <a:rPr lang="de-DE" sz="2200" dirty="0" err="1"/>
              <a:t>introduction</a:t>
            </a:r>
            <a:r>
              <a:rPr lang="de-DE" sz="22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200" dirty="0"/>
              <a:t>Non-</a:t>
            </a:r>
            <a:r>
              <a:rPr lang="de-DE" sz="2200" dirty="0" err="1"/>
              <a:t>compliant</a:t>
            </a:r>
            <a:r>
              <a:rPr lang="de-DE" sz="2200" dirty="0"/>
              <a:t> </a:t>
            </a:r>
            <a:r>
              <a:rPr lang="de-DE" sz="2200" dirty="0" err="1"/>
              <a:t>goods</a:t>
            </a:r>
            <a:r>
              <a:rPr lang="de-DE" sz="2200" dirty="0"/>
              <a:t> </a:t>
            </a:r>
            <a:r>
              <a:rPr lang="de-DE" sz="2200" dirty="0" err="1"/>
              <a:t>are</a:t>
            </a:r>
            <a:r>
              <a:rPr lang="de-DE" sz="2200" dirty="0"/>
              <a:t> </a:t>
            </a:r>
            <a:r>
              <a:rPr lang="de-DE" sz="2200" dirty="0" err="1"/>
              <a:t>safely</a:t>
            </a:r>
            <a:r>
              <a:rPr lang="de-DE" sz="2200" dirty="0"/>
              <a:t> </a:t>
            </a:r>
            <a:r>
              <a:rPr lang="de-DE" sz="2200" dirty="0" err="1"/>
              <a:t>destroyed</a:t>
            </a:r>
            <a:r>
              <a:rPr lang="de-DE" sz="2200" dirty="0"/>
              <a:t> at </a:t>
            </a:r>
            <a:r>
              <a:rPr lang="de-DE" sz="2200" dirty="0" err="1"/>
              <a:t>airports</a:t>
            </a:r>
            <a:r>
              <a:rPr lang="de-DE" sz="22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2200" dirty="0"/>
          </a:p>
          <a:p>
            <a:pPr marL="457200" indent="-457200">
              <a:buFont typeface="+mj-lt"/>
              <a:buAutoNum type="arabicPeriod"/>
            </a:pPr>
            <a:endParaRPr lang="de-DE" sz="2200" dirty="0"/>
          </a:p>
          <a:p>
            <a:pPr marL="457200" indent="-457200">
              <a:buFont typeface="+mj-lt"/>
              <a:buAutoNum type="arabicPeriod"/>
            </a:pPr>
            <a:endParaRPr lang="de-DE" sz="2200" dirty="0"/>
          </a:p>
          <a:p>
            <a:pPr marL="457200" indent="-457200">
              <a:buFont typeface="+mj-lt"/>
              <a:buAutoNum type="arabicPeriod"/>
            </a:pPr>
            <a:endParaRPr lang="de-DE" sz="2200" dirty="0"/>
          </a:p>
          <a:p>
            <a:pPr marL="342900" indent="-342900">
              <a:buFontTx/>
              <a:buChar char="-"/>
            </a:pP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577711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31345" y="352402"/>
            <a:ext cx="8315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Many </a:t>
            </a:r>
            <a:r>
              <a:rPr lang="de-DE" sz="2000" dirty="0" err="1"/>
              <a:t>thanks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endParaRPr lang="de-DE" sz="2000" dirty="0"/>
          </a:p>
          <a:p>
            <a:endParaRPr lang="de-DE" sz="2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0DD772C-C440-DB65-10BE-47A6AD1BDD73}"/>
              </a:ext>
            </a:extLst>
          </p:cNvPr>
          <p:cNvSpPr txBox="1"/>
          <p:nvPr/>
        </p:nvSpPr>
        <p:spPr>
          <a:xfrm>
            <a:off x="2130950" y="1335819"/>
            <a:ext cx="90008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</a:rPr>
              <a:t>All </a:t>
            </a:r>
            <a:r>
              <a:rPr lang="de-DE" sz="2400" b="1" dirty="0" err="1">
                <a:solidFill>
                  <a:schemeClr val="tx2"/>
                </a:solidFill>
              </a:rPr>
              <a:t>colleagues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involved</a:t>
            </a:r>
            <a:r>
              <a:rPr lang="de-DE" sz="2400" b="1" dirty="0">
                <a:solidFill>
                  <a:schemeClr val="tx2"/>
                </a:solidFill>
              </a:rPr>
              <a:t> in passenger </a:t>
            </a:r>
            <a:r>
              <a:rPr lang="de-DE" sz="2400" b="1" dirty="0" err="1">
                <a:solidFill>
                  <a:schemeClr val="tx2"/>
                </a:solidFill>
              </a:rPr>
              <a:t>controls</a:t>
            </a:r>
            <a:r>
              <a:rPr lang="de-DE" sz="2400" b="1" dirty="0">
                <a:solidFill>
                  <a:schemeClr val="tx2"/>
                </a:solidFill>
              </a:rPr>
              <a:t> at </a:t>
            </a:r>
            <a:r>
              <a:rPr lang="de-DE" sz="2400" b="1" dirty="0" err="1">
                <a:solidFill>
                  <a:schemeClr val="tx2"/>
                </a:solidFill>
              </a:rPr>
              <a:t>customs</a:t>
            </a:r>
            <a:r>
              <a:rPr lang="de-DE" sz="2400" b="1" dirty="0">
                <a:solidFill>
                  <a:schemeClr val="tx2"/>
                </a:solidFill>
              </a:rPr>
              <a:t> and in </a:t>
            </a:r>
            <a:r>
              <a:rPr lang="de-DE" sz="2400" b="1" dirty="0" err="1">
                <a:solidFill>
                  <a:schemeClr val="tx2"/>
                </a:solidFill>
              </a:rPr>
              <a:t>the</a:t>
            </a:r>
            <a:r>
              <a:rPr lang="de-DE" sz="2400" b="1" dirty="0">
                <a:solidFill>
                  <a:schemeClr val="tx2"/>
                </a:solidFill>
              </a:rPr>
              <a:t> plant </a:t>
            </a:r>
            <a:r>
              <a:rPr lang="de-DE" sz="2400" b="1" dirty="0" err="1">
                <a:solidFill>
                  <a:schemeClr val="tx2"/>
                </a:solidFill>
              </a:rPr>
              <a:t>protections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of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the</a:t>
            </a:r>
            <a:r>
              <a:rPr lang="de-DE" sz="2400" b="1" dirty="0">
                <a:solidFill>
                  <a:schemeClr val="tx2"/>
                </a:solidFill>
              </a:rPr>
              <a:t> Federal Lander and …</a:t>
            </a:r>
          </a:p>
          <a:p>
            <a:endParaRPr lang="de-DE" sz="2400" b="1" dirty="0">
              <a:solidFill>
                <a:schemeClr val="tx2"/>
              </a:solidFill>
            </a:endParaRPr>
          </a:p>
          <a:p>
            <a:r>
              <a:rPr lang="de-DE" sz="2400" b="1" dirty="0" err="1">
                <a:solidFill>
                  <a:schemeClr val="tx2"/>
                </a:solidFill>
              </a:rPr>
              <a:t>Especially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the</a:t>
            </a:r>
            <a:r>
              <a:rPr lang="de-DE" sz="2400" b="1" dirty="0">
                <a:solidFill>
                  <a:schemeClr val="tx2"/>
                </a:solidFill>
              </a:rPr>
              <a:t> plant </a:t>
            </a:r>
            <a:r>
              <a:rPr lang="de-DE" sz="2400" b="1" dirty="0" err="1">
                <a:solidFill>
                  <a:schemeClr val="tx2"/>
                </a:solidFill>
              </a:rPr>
              <a:t>protection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service</a:t>
            </a:r>
            <a:r>
              <a:rPr lang="de-DE" sz="2400" b="1" dirty="0">
                <a:solidFill>
                  <a:schemeClr val="tx2"/>
                </a:solidFill>
              </a:rPr>
              <a:t> Hesse </a:t>
            </a:r>
            <a:r>
              <a:rPr lang="de-DE" sz="2400" b="1" dirty="0" err="1">
                <a:solidFill>
                  <a:schemeClr val="tx2"/>
                </a:solidFill>
              </a:rPr>
              <a:t>for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providing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some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of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the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pictures</a:t>
            </a:r>
            <a:r>
              <a:rPr lang="de-DE" sz="2400" b="1" dirty="0">
                <a:solidFill>
                  <a:schemeClr val="tx2"/>
                </a:solidFill>
              </a:rPr>
              <a:t> and …</a:t>
            </a:r>
          </a:p>
          <a:p>
            <a:endParaRPr lang="de-DE" sz="2400" b="1" dirty="0">
              <a:solidFill>
                <a:schemeClr val="tx2"/>
              </a:solidFill>
            </a:endParaRPr>
          </a:p>
          <a:p>
            <a:r>
              <a:rPr lang="de-DE" sz="2400" b="1" dirty="0">
                <a:solidFill>
                  <a:schemeClr val="tx2"/>
                </a:solidFill>
              </a:rPr>
              <a:t>In </a:t>
            </a:r>
            <a:r>
              <a:rPr lang="de-DE" sz="2400" b="1" dirty="0" err="1">
                <a:solidFill>
                  <a:schemeClr val="tx2"/>
                </a:solidFill>
              </a:rPr>
              <a:t>particular</a:t>
            </a:r>
            <a:r>
              <a:rPr lang="de-DE" sz="2400" b="1" dirty="0">
                <a:solidFill>
                  <a:schemeClr val="tx2"/>
                </a:solidFill>
              </a:rPr>
              <a:t> Florian Kunze </a:t>
            </a:r>
            <a:r>
              <a:rPr lang="de-DE" sz="2400" b="1" dirty="0" err="1">
                <a:solidFill>
                  <a:schemeClr val="tx2"/>
                </a:solidFill>
              </a:rPr>
              <a:t>for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compiling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the</a:t>
            </a:r>
            <a:r>
              <a:rPr lang="de-DE" sz="2400" b="1" dirty="0">
                <a:solidFill>
                  <a:schemeClr val="tx2"/>
                </a:solidFill>
              </a:rPr>
              <a:t> annual </a:t>
            </a:r>
            <a:r>
              <a:rPr lang="de-DE" sz="2400" b="1" dirty="0" err="1">
                <a:solidFill>
                  <a:schemeClr val="tx2"/>
                </a:solidFill>
              </a:rPr>
              <a:t>reports</a:t>
            </a:r>
            <a:endParaRPr lang="de-DE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29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3C8994B-5B4C-D48E-33D1-84CB57AAB160}"/>
              </a:ext>
            </a:extLst>
          </p:cNvPr>
          <p:cNvSpPr txBox="1"/>
          <p:nvPr/>
        </p:nvSpPr>
        <p:spPr>
          <a:xfrm>
            <a:off x="1706001" y="2767280"/>
            <a:ext cx="60946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DE" sz="4000" dirty="0" err="1">
                <a:solidFill>
                  <a:srgbClr val="0070C0"/>
                </a:solidFill>
              </a:rPr>
              <a:t>Thank</a:t>
            </a:r>
            <a:r>
              <a:rPr lang="de-DE" sz="4000" dirty="0">
                <a:solidFill>
                  <a:srgbClr val="0070C0"/>
                </a:solidFill>
              </a:rPr>
              <a:t> </a:t>
            </a:r>
            <a:r>
              <a:rPr lang="de-DE" sz="4000" dirty="0" err="1">
                <a:solidFill>
                  <a:srgbClr val="0070C0"/>
                </a:solidFill>
              </a:rPr>
              <a:t>you</a:t>
            </a:r>
            <a:r>
              <a:rPr lang="de-DE" sz="4000" dirty="0">
                <a:solidFill>
                  <a:srgbClr val="0070C0"/>
                </a:solidFill>
              </a:rPr>
              <a:t> </a:t>
            </a:r>
            <a:r>
              <a:rPr lang="de-DE" sz="4000" dirty="0" err="1">
                <a:solidFill>
                  <a:srgbClr val="0070C0"/>
                </a:solidFill>
              </a:rPr>
              <a:t>for</a:t>
            </a:r>
            <a:r>
              <a:rPr lang="de-DE" sz="4000" dirty="0">
                <a:solidFill>
                  <a:srgbClr val="0070C0"/>
                </a:solidFill>
              </a:rPr>
              <a:t> </a:t>
            </a:r>
            <a:r>
              <a:rPr lang="de-DE" sz="4000" dirty="0" err="1">
                <a:solidFill>
                  <a:srgbClr val="0070C0"/>
                </a:solidFill>
              </a:rPr>
              <a:t>your</a:t>
            </a:r>
            <a:r>
              <a:rPr lang="de-DE" sz="4000" dirty="0">
                <a:solidFill>
                  <a:srgbClr val="0070C0"/>
                </a:solidFill>
              </a:rPr>
              <a:t> </a:t>
            </a:r>
            <a:r>
              <a:rPr lang="de-DE" sz="4000" dirty="0" err="1">
                <a:solidFill>
                  <a:srgbClr val="0070C0"/>
                </a:solidFill>
              </a:rPr>
              <a:t>attention</a:t>
            </a:r>
            <a:endParaRPr lang="de-DE" sz="4000" dirty="0">
              <a:solidFill>
                <a:srgbClr val="0070C0"/>
              </a:solidFill>
            </a:endParaRPr>
          </a:p>
          <a:p>
            <a:endParaRPr lang="de-DE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24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Official </a:t>
            </a:r>
            <a:r>
              <a:rPr lang="de-DE" dirty="0" err="1"/>
              <a:t>controls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passenger </a:t>
            </a:r>
            <a:r>
              <a:rPr lang="de-DE" dirty="0" err="1"/>
              <a:t>luggage</a:t>
            </a:r>
            <a:r>
              <a:rPr lang="de-DE" dirty="0"/>
              <a:t> at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entry</a:t>
            </a:r>
            <a:endParaRPr lang="de-DE" dirty="0"/>
          </a:p>
        </p:txBody>
      </p:sp>
      <p:sp>
        <p:nvSpPr>
          <p:cNvPr id="5" name="Textplatzhalter 9"/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| EPPO Workshop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Inspectors</a:t>
            </a:r>
            <a:r>
              <a:rPr lang="de-DE" dirty="0"/>
              <a:t> | 19.11.2025</a:t>
            </a:r>
          </a:p>
          <a:p>
            <a:r>
              <a:rPr lang="de-DE" dirty="0"/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23616A-1300-9C73-8B03-31FA41D594CC}"/>
              </a:ext>
            </a:extLst>
          </p:cNvPr>
          <p:cNvSpPr txBox="1"/>
          <p:nvPr/>
        </p:nvSpPr>
        <p:spPr>
          <a:xfrm>
            <a:off x="227687" y="518516"/>
            <a:ext cx="116933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err="1">
                <a:solidFill>
                  <a:schemeClr val="accent3"/>
                </a:solidFill>
              </a:rPr>
              <a:t>Introduction</a:t>
            </a:r>
            <a:endParaRPr lang="de-DE" sz="3000" b="1" dirty="0">
              <a:solidFill>
                <a:schemeClr val="accent3"/>
              </a:solidFill>
            </a:endParaRPr>
          </a:p>
          <a:p>
            <a:endParaRPr lang="de-DE" sz="4000" b="1" dirty="0">
              <a:solidFill>
                <a:schemeClr val="accent2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9B55CAF-D159-94E7-D25F-32A00895AA6E}"/>
              </a:ext>
            </a:extLst>
          </p:cNvPr>
          <p:cNvSpPr txBox="1"/>
          <p:nvPr/>
        </p:nvSpPr>
        <p:spPr>
          <a:xfrm>
            <a:off x="227687" y="1214153"/>
            <a:ext cx="112484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200" dirty="0"/>
              <a:t>Plants, plant </a:t>
            </a:r>
            <a:r>
              <a:rPr lang="de-DE" sz="2200" dirty="0" err="1"/>
              <a:t>products</a:t>
            </a:r>
            <a:r>
              <a:rPr lang="de-DE" sz="2200" dirty="0"/>
              <a:t> 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regulated</a:t>
            </a:r>
            <a:r>
              <a:rPr lang="de-DE" sz="2200" dirty="0"/>
              <a:t> </a:t>
            </a:r>
            <a:r>
              <a:rPr lang="de-DE" sz="2200" dirty="0" err="1"/>
              <a:t>articles</a:t>
            </a:r>
            <a:r>
              <a:rPr lang="de-DE" sz="2200" dirty="0"/>
              <a:t> in passenger </a:t>
            </a:r>
            <a:r>
              <a:rPr lang="de-DE" sz="2200" dirty="0" err="1"/>
              <a:t>luggage</a:t>
            </a:r>
            <a:r>
              <a:rPr lang="de-DE" sz="2200" dirty="0"/>
              <a:t> </a:t>
            </a:r>
            <a:r>
              <a:rPr lang="de-DE" sz="2200" dirty="0" err="1"/>
              <a:t>can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a </a:t>
            </a:r>
            <a:r>
              <a:rPr lang="de-DE" sz="2200" dirty="0" err="1"/>
              <a:t>pathway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pest </a:t>
            </a:r>
            <a:r>
              <a:rPr lang="de-DE" sz="2200" dirty="0" err="1"/>
              <a:t>introduction</a:t>
            </a:r>
            <a:endParaRPr lang="de-DE" sz="2200" dirty="0"/>
          </a:p>
          <a:p>
            <a:pPr marL="342900" indent="-342900">
              <a:buFontTx/>
              <a:buChar char="-"/>
            </a:pPr>
            <a:r>
              <a:rPr lang="de-DE" sz="2200" dirty="0" err="1"/>
              <a:t>Passengers</a:t>
            </a:r>
            <a:r>
              <a:rPr lang="de-DE" sz="2200" dirty="0"/>
              <a:t> bring plants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consumption</a:t>
            </a:r>
            <a:r>
              <a:rPr lang="de-DE" sz="2200" dirty="0"/>
              <a:t> 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planting</a:t>
            </a:r>
            <a:r>
              <a:rPr lang="de-DE" sz="2200" dirty="0"/>
              <a:t>, </a:t>
            </a:r>
            <a:r>
              <a:rPr lang="de-DE" sz="2200" dirty="0" err="1"/>
              <a:t>as</a:t>
            </a:r>
            <a:r>
              <a:rPr lang="de-DE" sz="2200" dirty="0"/>
              <a:t> </a:t>
            </a:r>
            <a:r>
              <a:rPr lang="de-DE" sz="2200" dirty="0" err="1"/>
              <a:t>souvenirs</a:t>
            </a:r>
            <a:r>
              <a:rPr lang="de-DE" sz="2200" dirty="0"/>
              <a:t> 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sale</a:t>
            </a:r>
            <a:endParaRPr lang="de-DE" sz="2200" dirty="0"/>
          </a:p>
          <a:p>
            <a:pPr marL="342900" indent="-342900">
              <a:buFontTx/>
              <a:buChar char="-"/>
            </a:pPr>
            <a:r>
              <a:rPr lang="de-DE" sz="2200" dirty="0" err="1"/>
              <a:t>Number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passengers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rising</a:t>
            </a:r>
            <a:r>
              <a:rPr lang="de-DE" sz="2200" dirty="0"/>
              <a:t> (in 2023, 8.7 </a:t>
            </a:r>
            <a:r>
              <a:rPr lang="de-DE" sz="2200" dirty="0" err="1"/>
              <a:t>billions</a:t>
            </a:r>
            <a:r>
              <a:rPr lang="de-DE" sz="2200" dirty="0"/>
              <a:t> </a:t>
            </a:r>
            <a:r>
              <a:rPr lang="de-DE" sz="2200" dirty="0" err="1"/>
              <a:t>worldwide</a:t>
            </a:r>
            <a:r>
              <a:rPr lang="de-DE" sz="2200" dirty="0"/>
              <a:t>*)</a:t>
            </a:r>
          </a:p>
          <a:p>
            <a:pPr marL="342900" indent="-342900">
              <a:buFontTx/>
              <a:buChar char="-"/>
            </a:pPr>
            <a:endParaRPr lang="de-DE" sz="2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AB37679-452C-1C6D-EAE3-793D19C83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618" y="2802221"/>
            <a:ext cx="5728983" cy="362793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01F49F7-83D5-CDEC-D536-88AAADDAC791}"/>
              </a:ext>
            </a:extLst>
          </p:cNvPr>
          <p:cNvSpPr txBox="1"/>
          <p:nvPr/>
        </p:nvSpPr>
        <p:spPr>
          <a:xfrm>
            <a:off x="4449242" y="3264007"/>
            <a:ext cx="38444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rgbClr val="2644A7"/>
                </a:solidFill>
              </a:rPr>
              <a:t>in </a:t>
            </a:r>
            <a:r>
              <a:rPr lang="de-DE" sz="2200" b="1" dirty="0" err="1">
                <a:solidFill>
                  <a:srgbClr val="2644A7"/>
                </a:solidFill>
              </a:rPr>
              <a:t>the</a:t>
            </a:r>
            <a:r>
              <a:rPr lang="de-DE" sz="2200" b="1" dirty="0">
                <a:solidFill>
                  <a:srgbClr val="2644A7"/>
                </a:solidFill>
              </a:rPr>
              <a:t> EU: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CD577D5-4301-F7FC-2A23-3E661859D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598" y="2797186"/>
            <a:ext cx="3065857" cy="354210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F27E721-A910-36F9-484A-A1A204BBAB76}"/>
              </a:ext>
            </a:extLst>
          </p:cNvPr>
          <p:cNvSpPr txBox="1"/>
          <p:nvPr/>
        </p:nvSpPr>
        <p:spPr>
          <a:xfrm>
            <a:off x="227687" y="6550223"/>
            <a:ext cx="5842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* </a:t>
            </a:r>
            <a:r>
              <a:rPr lang="de-DE" sz="1400" dirty="0" err="1"/>
              <a:t>According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Airport Council International (ACI) World </a:t>
            </a:r>
          </a:p>
        </p:txBody>
      </p:sp>
    </p:spTree>
    <p:extLst>
      <p:ext uri="{BB962C8B-B14F-4D97-AF65-F5344CB8AC3E}">
        <p14:creationId xmlns:p14="http://schemas.microsoft.com/office/powerpoint/2010/main" val="269016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Official </a:t>
            </a:r>
            <a:r>
              <a:rPr lang="de-DE" dirty="0" err="1"/>
              <a:t>controls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passenger </a:t>
            </a:r>
            <a:r>
              <a:rPr lang="de-DE" dirty="0" err="1"/>
              <a:t>luggage</a:t>
            </a:r>
            <a:r>
              <a:rPr lang="de-DE" dirty="0"/>
              <a:t> at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entry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23616A-1300-9C73-8B03-31FA41D594CC}"/>
              </a:ext>
            </a:extLst>
          </p:cNvPr>
          <p:cNvSpPr txBox="1"/>
          <p:nvPr/>
        </p:nvSpPr>
        <p:spPr>
          <a:xfrm>
            <a:off x="227687" y="518516"/>
            <a:ext cx="116933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err="1">
                <a:solidFill>
                  <a:schemeClr val="accent3"/>
                </a:solidFill>
              </a:rPr>
              <a:t>Introduction</a:t>
            </a:r>
            <a:endParaRPr lang="de-DE" sz="3000" b="1" dirty="0">
              <a:solidFill>
                <a:schemeClr val="accent3"/>
              </a:solidFill>
            </a:endParaRPr>
          </a:p>
          <a:p>
            <a:endParaRPr lang="de-DE" sz="4000" b="1" dirty="0">
              <a:solidFill>
                <a:schemeClr val="accent2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9B55CAF-D159-94E7-D25F-32A00895AA6E}"/>
              </a:ext>
            </a:extLst>
          </p:cNvPr>
          <p:cNvSpPr txBox="1"/>
          <p:nvPr/>
        </p:nvSpPr>
        <p:spPr>
          <a:xfrm>
            <a:off x="227687" y="1214153"/>
            <a:ext cx="11248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Proportion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passengers</a:t>
            </a:r>
            <a:r>
              <a:rPr lang="de-DE" sz="2200" dirty="0"/>
              <a:t> outside </a:t>
            </a:r>
            <a:r>
              <a:rPr lang="de-DE" sz="2200" dirty="0" err="1"/>
              <a:t>the</a:t>
            </a:r>
            <a:r>
              <a:rPr lang="de-DE" sz="2200" dirty="0"/>
              <a:t> EU </a:t>
            </a:r>
          </a:p>
          <a:p>
            <a:pPr marL="342900" indent="-342900">
              <a:buFontTx/>
              <a:buChar char="-"/>
            </a:pPr>
            <a:endParaRPr lang="de-DE" sz="22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01F49F7-83D5-CDEC-D536-88AAADDAC791}"/>
              </a:ext>
            </a:extLst>
          </p:cNvPr>
          <p:cNvSpPr txBox="1"/>
          <p:nvPr/>
        </p:nvSpPr>
        <p:spPr>
          <a:xfrm>
            <a:off x="6222383" y="2525086"/>
            <a:ext cx="384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EU: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D524C8D-10E1-8BCA-565C-55BA645AB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707" y="1946829"/>
            <a:ext cx="5859431" cy="423081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302FDF6-789E-357D-ECFD-F253BC90E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21" y="1946829"/>
            <a:ext cx="4660113" cy="4392655"/>
          </a:xfrm>
          <a:prstGeom prst="rect">
            <a:avLst/>
          </a:prstGeom>
        </p:spPr>
      </p:pic>
      <p:sp>
        <p:nvSpPr>
          <p:cNvPr id="6" name="Textplatzhalter 9">
            <a:extLst>
              <a:ext uri="{FF2B5EF4-FFF2-40B4-BE49-F238E27FC236}">
                <a16:creationId xmlns:a16="http://schemas.microsoft.com/office/drawing/2014/main" id="{9CB2EE17-CF5C-AE4A-5F5D-6EA3C2740CFD}"/>
              </a:ext>
            </a:extLst>
          </p:cNvPr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| EPPO Workshop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Inspectors</a:t>
            </a:r>
            <a:r>
              <a:rPr lang="de-DE" dirty="0"/>
              <a:t> | 19.11.2025</a:t>
            </a:r>
          </a:p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5867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Official </a:t>
            </a:r>
            <a:r>
              <a:rPr lang="de-DE" dirty="0" err="1"/>
              <a:t>controls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passenger </a:t>
            </a:r>
            <a:r>
              <a:rPr lang="de-DE" dirty="0" err="1"/>
              <a:t>luggage</a:t>
            </a:r>
            <a:r>
              <a:rPr lang="de-DE" dirty="0"/>
              <a:t> at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entry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23616A-1300-9C73-8B03-31FA41D594CC}"/>
              </a:ext>
            </a:extLst>
          </p:cNvPr>
          <p:cNvSpPr txBox="1"/>
          <p:nvPr/>
        </p:nvSpPr>
        <p:spPr>
          <a:xfrm>
            <a:off x="227687" y="518516"/>
            <a:ext cx="116933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err="1">
                <a:solidFill>
                  <a:schemeClr val="accent3"/>
                </a:solidFill>
              </a:rPr>
              <a:t>Introduction</a:t>
            </a:r>
            <a:endParaRPr lang="de-DE" sz="3000" b="1" dirty="0">
              <a:solidFill>
                <a:schemeClr val="accent3"/>
              </a:solidFill>
            </a:endParaRPr>
          </a:p>
          <a:p>
            <a:endParaRPr lang="de-DE" sz="4000" b="1" dirty="0">
              <a:solidFill>
                <a:schemeClr val="accent2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9B55CAF-D159-94E7-D25F-32A00895AA6E}"/>
              </a:ext>
            </a:extLst>
          </p:cNvPr>
          <p:cNvSpPr txBox="1"/>
          <p:nvPr/>
        </p:nvSpPr>
        <p:spPr>
          <a:xfrm>
            <a:off x="227687" y="1214153"/>
            <a:ext cx="5868313" cy="4302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de-DE" sz="2200" dirty="0"/>
              <a:t>Plants in passenger </a:t>
            </a:r>
            <a:r>
              <a:rPr lang="de-DE" sz="2200" dirty="0" err="1"/>
              <a:t>luggage</a:t>
            </a:r>
            <a:r>
              <a:rPr lang="de-DE" sz="2200" dirty="0"/>
              <a:t> </a:t>
            </a:r>
            <a:r>
              <a:rPr lang="de-DE" sz="2200" dirty="0" err="1"/>
              <a:t>may</a:t>
            </a:r>
            <a:r>
              <a:rPr lang="de-DE" sz="2200" dirty="0"/>
              <a:t> </a:t>
            </a:r>
            <a:r>
              <a:rPr lang="de-DE" sz="2200" dirty="0" err="1"/>
              <a:t>originate</a:t>
            </a:r>
            <a:r>
              <a:rPr lang="de-DE" sz="2200" dirty="0"/>
              <a:t> in </a:t>
            </a:r>
            <a:r>
              <a:rPr lang="de-DE" sz="2200" dirty="0" err="1"/>
              <a:t>nurseries</a:t>
            </a:r>
            <a:r>
              <a:rPr lang="de-DE" sz="2200" dirty="0"/>
              <a:t>, private </a:t>
            </a:r>
            <a:r>
              <a:rPr lang="de-DE" sz="2200" dirty="0" err="1"/>
              <a:t>gardens</a:t>
            </a:r>
            <a:r>
              <a:rPr lang="de-DE" sz="2200" dirty="0"/>
              <a:t> 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natural</a:t>
            </a:r>
            <a:r>
              <a:rPr lang="de-DE" sz="2200" dirty="0"/>
              <a:t> </a:t>
            </a:r>
            <a:r>
              <a:rPr lang="de-DE" sz="2200" dirty="0" err="1"/>
              <a:t>environment</a:t>
            </a:r>
            <a:endParaRPr lang="de-DE" sz="2200" dirty="0"/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de-DE" sz="2200" dirty="0" err="1"/>
              <a:t>Phytosanitary</a:t>
            </a:r>
            <a:r>
              <a:rPr lang="de-DE" sz="2200" dirty="0"/>
              <a:t> </a:t>
            </a:r>
            <a:r>
              <a:rPr lang="de-DE" sz="2200" dirty="0" err="1"/>
              <a:t>risk</a:t>
            </a:r>
            <a:r>
              <a:rPr lang="de-DE" sz="2200" dirty="0"/>
              <a:t>: plants </a:t>
            </a:r>
            <a:r>
              <a:rPr lang="de-DE" sz="2200" dirty="0" err="1"/>
              <a:t>are</a:t>
            </a:r>
            <a:r>
              <a:rPr lang="de-DE" sz="2200" dirty="0"/>
              <a:t> </a:t>
            </a:r>
            <a:r>
              <a:rPr lang="de-DE" sz="2200" dirty="0" err="1"/>
              <a:t>usually</a:t>
            </a:r>
            <a:r>
              <a:rPr lang="de-DE" sz="2200" dirty="0"/>
              <a:t> not </a:t>
            </a:r>
            <a:r>
              <a:rPr lang="de-DE" sz="2200" dirty="0" err="1"/>
              <a:t>treated</a:t>
            </a:r>
            <a:r>
              <a:rPr lang="de-DE" sz="2200" dirty="0"/>
              <a:t> 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checked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compliance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import </a:t>
            </a:r>
            <a:r>
              <a:rPr lang="de-DE" sz="2200" dirty="0" err="1"/>
              <a:t>requirements</a:t>
            </a:r>
            <a:endParaRPr lang="de-DE" sz="2200" dirty="0"/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de-DE" sz="2200" dirty="0"/>
              <a:t>Many </a:t>
            </a:r>
            <a:r>
              <a:rPr lang="de-DE" sz="2200" dirty="0" err="1"/>
              <a:t>passengers</a:t>
            </a:r>
            <a:r>
              <a:rPr lang="de-DE" sz="2200" dirty="0"/>
              <a:t> lack </a:t>
            </a:r>
            <a:r>
              <a:rPr lang="de-DE" sz="2200" dirty="0" err="1"/>
              <a:t>awareness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pest </a:t>
            </a:r>
            <a:r>
              <a:rPr lang="de-DE" sz="2200" dirty="0" err="1"/>
              <a:t>risk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carrying</a:t>
            </a:r>
            <a:r>
              <a:rPr lang="de-DE" sz="2200" dirty="0"/>
              <a:t> plants and </a:t>
            </a:r>
            <a:r>
              <a:rPr lang="de-DE" sz="2200" dirty="0" err="1"/>
              <a:t>regulations</a:t>
            </a:r>
            <a:endParaRPr lang="de-DE" sz="2200" dirty="0"/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de-DE" sz="2200" dirty="0"/>
              <a:t>Passenger </a:t>
            </a:r>
            <a:r>
              <a:rPr lang="de-DE" sz="2200" dirty="0" err="1"/>
              <a:t>luggage</a:t>
            </a:r>
            <a:r>
              <a:rPr lang="de-DE" sz="2200" dirty="0"/>
              <a:t> </a:t>
            </a:r>
            <a:r>
              <a:rPr lang="de-DE" sz="2200" dirty="0" err="1"/>
              <a:t>may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used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commercial</a:t>
            </a:r>
            <a:r>
              <a:rPr lang="de-DE" sz="2200" dirty="0"/>
              <a:t> </a:t>
            </a:r>
            <a:r>
              <a:rPr lang="de-DE" sz="2200" dirty="0" err="1"/>
              <a:t>purposes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bypass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phytosanitary</a:t>
            </a:r>
            <a:r>
              <a:rPr lang="de-DE" sz="2200" dirty="0"/>
              <a:t> </a:t>
            </a:r>
            <a:r>
              <a:rPr lang="de-DE" sz="2200" dirty="0" err="1"/>
              <a:t>controls</a:t>
            </a:r>
            <a:endParaRPr lang="de-DE" sz="2200" dirty="0"/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DD4004C4-B98A-8AF0-8F49-2D94F0E0102C}"/>
              </a:ext>
            </a:extLst>
          </p:cNvPr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| EPPO Workshop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Inspectors</a:t>
            </a:r>
            <a:r>
              <a:rPr lang="de-DE" dirty="0"/>
              <a:t> | 19.11.2025</a:t>
            </a:r>
          </a:p>
          <a:p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70D452-F676-B7A8-6AAF-0CCF8CC7F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2531" y="1547176"/>
            <a:ext cx="5203019" cy="390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Official </a:t>
            </a:r>
            <a:r>
              <a:rPr lang="de-DE" dirty="0" err="1"/>
              <a:t>controls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passenger </a:t>
            </a:r>
            <a:r>
              <a:rPr lang="de-DE" dirty="0" err="1"/>
              <a:t>luggage</a:t>
            </a:r>
            <a:r>
              <a:rPr lang="de-DE" dirty="0"/>
              <a:t> at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entry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23616A-1300-9C73-8B03-31FA41D594CC}"/>
              </a:ext>
            </a:extLst>
          </p:cNvPr>
          <p:cNvSpPr txBox="1"/>
          <p:nvPr/>
        </p:nvSpPr>
        <p:spPr>
          <a:xfrm>
            <a:off x="227687" y="518516"/>
            <a:ext cx="11693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accent2"/>
                </a:solidFill>
              </a:rPr>
              <a:t>EPPO Standard PM 3/96 Official </a:t>
            </a:r>
            <a:r>
              <a:rPr lang="de-DE" sz="4000" b="1" dirty="0" err="1">
                <a:solidFill>
                  <a:schemeClr val="accent2"/>
                </a:solidFill>
              </a:rPr>
              <a:t>controls</a:t>
            </a:r>
            <a:r>
              <a:rPr lang="de-DE" sz="4000" b="1" dirty="0">
                <a:solidFill>
                  <a:schemeClr val="accent2"/>
                </a:solidFill>
              </a:rPr>
              <a:t> </a:t>
            </a:r>
            <a:r>
              <a:rPr lang="de-DE" sz="4000" b="1" dirty="0" err="1">
                <a:solidFill>
                  <a:schemeClr val="accent2"/>
                </a:solidFill>
              </a:rPr>
              <a:t>of</a:t>
            </a:r>
            <a:r>
              <a:rPr lang="de-DE" sz="4000" b="1" dirty="0">
                <a:solidFill>
                  <a:schemeClr val="accent2"/>
                </a:solidFill>
              </a:rPr>
              <a:t> passenger </a:t>
            </a:r>
            <a:r>
              <a:rPr lang="de-DE" sz="4000" b="1" dirty="0" err="1">
                <a:solidFill>
                  <a:schemeClr val="accent2"/>
                </a:solidFill>
              </a:rPr>
              <a:t>luggage</a:t>
            </a:r>
            <a:r>
              <a:rPr lang="de-DE" sz="4000" b="1" dirty="0">
                <a:solidFill>
                  <a:schemeClr val="accent2"/>
                </a:solidFill>
              </a:rPr>
              <a:t> at </a:t>
            </a:r>
            <a:r>
              <a:rPr lang="de-DE" sz="4000" b="1" dirty="0" err="1">
                <a:solidFill>
                  <a:schemeClr val="accent2"/>
                </a:solidFill>
              </a:rPr>
              <a:t>points</a:t>
            </a:r>
            <a:r>
              <a:rPr lang="de-DE" sz="4000" b="1" dirty="0">
                <a:solidFill>
                  <a:schemeClr val="accent2"/>
                </a:solidFill>
              </a:rPr>
              <a:t> </a:t>
            </a:r>
            <a:r>
              <a:rPr lang="de-DE" sz="4000" b="1" dirty="0" err="1">
                <a:solidFill>
                  <a:schemeClr val="accent2"/>
                </a:solidFill>
              </a:rPr>
              <a:t>of</a:t>
            </a:r>
            <a:r>
              <a:rPr lang="de-DE" sz="4000" b="1" dirty="0">
                <a:solidFill>
                  <a:schemeClr val="accent2"/>
                </a:solidFill>
              </a:rPr>
              <a:t> </a:t>
            </a:r>
            <a:r>
              <a:rPr lang="de-DE" sz="4000" b="1" dirty="0" err="1">
                <a:solidFill>
                  <a:schemeClr val="accent2"/>
                </a:solidFill>
              </a:rPr>
              <a:t>entry</a:t>
            </a:r>
            <a:r>
              <a:rPr lang="de-DE" sz="4000" b="1" dirty="0">
                <a:solidFill>
                  <a:schemeClr val="accent2"/>
                </a:solidFill>
              </a:rPr>
              <a:t> </a:t>
            </a:r>
            <a:r>
              <a:rPr lang="de-DE" sz="1400" b="1" dirty="0">
                <a:solidFill>
                  <a:schemeClr val="accent2"/>
                </a:solidFill>
              </a:rPr>
              <a:t>(First </a:t>
            </a:r>
            <a:r>
              <a:rPr lang="de-DE" sz="1400" b="1" dirty="0" err="1">
                <a:solidFill>
                  <a:schemeClr val="accent2"/>
                </a:solidFill>
              </a:rPr>
              <a:t>published</a:t>
            </a:r>
            <a:r>
              <a:rPr lang="de-DE" sz="1400" b="1" dirty="0">
                <a:solidFill>
                  <a:schemeClr val="accent2"/>
                </a:solidFill>
              </a:rPr>
              <a:t> on 16 November 2024)</a:t>
            </a:r>
          </a:p>
          <a:p>
            <a:endParaRPr lang="de-DE" sz="4000" b="1" dirty="0">
              <a:solidFill>
                <a:schemeClr val="accent2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9B55CAF-D159-94E7-D25F-32A00895AA6E}"/>
              </a:ext>
            </a:extLst>
          </p:cNvPr>
          <p:cNvSpPr txBox="1"/>
          <p:nvPr/>
        </p:nvSpPr>
        <p:spPr>
          <a:xfrm>
            <a:off x="227687" y="2036274"/>
            <a:ext cx="112484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200" dirty="0"/>
              <a:t>Passenger Awareness</a:t>
            </a:r>
          </a:p>
          <a:p>
            <a:pPr marL="342900" indent="-342900">
              <a:buFontTx/>
              <a:buChar char="-"/>
            </a:pPr>
            <a:r>
              <a:rPr lang="de-DE" sz="2200" dirty="0" err="1"/>
              <a:t>Responsibilities</a:t>
            </a:r>
            <a:r>
              <a:rPr lang="de-DE" sz="2200" dirty="0"/>
              <a:t>, </a:t>
            </a:r>
            <a:r>
              <a:rPr lang="de-DE" sz="2200" dirty="0" err="1"/>
              <a:t>Procedure</a:t>
            </a:r>
            <a:r>
              <a:rPr lang="de-DE" sz="2200" dirty="0"/>
              <a:t>, Training and </a:t>
            </a:r>
            <a:r>
              <a:rPr lang="de-DE" sz="2200" dirty="0" err="1"/>
              <a:t>Regulations</a:t>
            </a:r>
            <a:endParaRPr lang="de-DE" sz="2200" dirty="0"/>
          </a:p>
          <a:p>
            <a:pPr marL="342900" indent="-342900">
              <a:buFontTx/>
              <a:buChar char="-"/>
            </a:pPr>
            <a:r>
              <a:rPr lang="de-DE" sz="2200" dirty="0"/>
              <a:t>The </a:t>
            </a:r>
            <a:r>
              <a:rPr lang="de-DE" sz="2200" dirty="0" err="1"/>
              <a:t>main</a:t>
            </a:r>
            <a:r>
              <a:rPr lang="de-DE" sz="2200" dirty="0"/>
              <a:t> </a:t>
            </a:r>
            <a:r>
              <a:rPr lang="de-DE" sz="2200" dirty="0" err="1"/>
              <a:t>products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concern</a:t>
            </a:r>
            <a:r>
              <a:rPr lang="de-DE" sz="2200" dirty="0"/>
              <a:t> and </a:t>
            </a:r>
            <a:r>
              <a:rPr lang="de-DE" sz="2200" dirty="0" err="1"/>
              <a:t>their</a:t>
            </a:r>
            <a:r>
              <a:rPr lang="de-DE" sz="2200" dirty="0"/>
              <a:t> </a:t>
            </a:r>
            <a:r>
              <a:rPr lang="de-DE" sz="2200" dirty="0" err="1"/>
              <a:t>associated</a:t>
            </a:r>
            <a:r>
              <a:rPr lang="de-DE" sz="2200" dirty="0"/>
              <a:t> pests</a:t>
            </a:r>
          </a:p>
          <a:p>
            <a:pPr marL="342900" indent="-342900">
              <a:buFontTx/>
              <a:buChar char="-"/>
            </a:pPr>
            <a:r>
              <a:rPr lang="de-DE" sz="2200" dirty="0" err="1"/>
              <a:t>Inspection</a:t>
            </a:r>
            <a:endParaRPr lang="de-DE" sz="2200" dirty="0"/>
          </a:p>
          <a:p>
            <a:pPr marL="342900" indent="-342900">
              <a:buFontTx/>
              <a:buChar char="-"/>
            </a:pPr>
            <a:r>
              <a:rPr lang="de-DE" sz="2200" dirty="0"/>
              <a:t>Sampling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laboratory</a:t>
            </a:r>
            <a:r>
              <a:rPr lang="de-DE" sz="2200" dirty="0"/>
              <a:t> </a:t>
            </a:r>
            <a:r>
              <a:rPr lang="de-DE" sz="2200" dirty="0" err="1"/>
              <a:t>testing</a:t>
            </a:r>
            <a:r>
              <a:rPr lang="de-DE" sz="2200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12A454A-FAF9-BBDD-3535-672AFBC6E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259" y="1848895"/>
            <a:ext cx="3273976" cy="44905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platzhalter 9">
            <a:extLst>
              <a:ext uri="{FF2B5EF4-FFF2-40B4-BE49-F238E27FC236}">
                <a16:creationId xmlns:a16="http://schemas.microsoft.com/office/drawing/2014/main" id="{A9482E72-C787-B5F5-2CC4-A85738370154}"/>
              </a:ext>
            </a:extLst>
          </p:cNvPr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| EPPO Workshop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Inspectors</a:t>
            </a:r>
            <a:r>
              <a:rPr lang="de-DE" dirty="0"/>
              <a:t> | 19.11.2025</a:t>
            </a:r>
          </a:p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5474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Official </a:t>
            </a:r>
            <a:r>
              <a:rPr lang="de-DE" dirty="0" err="1"/>
              <a:t>controls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passenger </a:t>
            </a:r>
            <a:r>
              <a:rPr lang="de-DE" dirty="0" err="1"/>
              <a:t>luggage</a:t>
            </a:r>
            <a:r>
              <a:rPr lang="de-DE" dirty="0"/>
              <a:t> at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entry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23616A-1300-9C73-8B03-31FA41D594CC}"/>
              </a:ext>
            </a:extLst>
          </p:cNvPr>
          <p:cNvSpPr txBox="1"/>
          <p:nvPr/>
        </p:nvSpPr>
        <p:spPr>
          <a:xfrm>
            <a:off x="227687" y="518516"/>
            <a:ext cx="11693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accent2"/>
                </a:solidFill>
              </a:rPr>
              <a:t>Passenger Awareness</a:t>
            </a:r>
            <a:endParaRPr lang="de-DE" sz="1400" b="1" dirty="0">
              <a:solidFill>
                <a:schemeClr val="accent2"/>
              </a:solidFill>
            </a:endParaRPr>
          </a:p>
          <a:p>
            <a:endParaRPr lang="de-DE" sz="4000" b="1" dirty="0">
              <a:solidFill>
                <a:schemeClr val="accent2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9B55CAF-D159-94E7-D25F-32A00895AA6E}"/>
              </a:ext>
            </a:extLst>
          </p:cNvPr>
          <p:cNvSpPr txBox="1"/>
          <p:nvPr/>
        </p:nvSpPr>
        <p:spPr>
          <a:xfrm>
            <a:off x="270936" y="1305342"/>
            <a:ext cx="112484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200" dirty="0"/>
              <a:t>Awareness </a:t>
            </a:r>
            <a:r>
              <a:rPr lang="de-DE" sz="2200" dirty="0" err="1"/>
              <a:t>raising</a:t>
            </a:r>
            <a:r>
              <a:rPr lang="de-DE" sz="2200" dirty="0"/>
              <a:t> </a:t>
            </a:r>
            <a:r>
              <a:rPr lang="de-DE" sz="2200" dirty="0" err="1"/>
              <a:t>campaigns</a:t>
            </a:r>
            <a:r>
              <a:rPr lang="de-DE" sz="2200" dirty="0"/>
              <a:t> and permanent </a:t>
            </a:r>
            <a:r>
              <a:rPr lang="de-DE" sz="2200" dirty="0" err="1"/>
              <a:t>activities</a:t>
            </a:r>
            <a:r>
              <a:rPr lang="de-DE" sz="2200" dirty="0"/>
              <a:t> </a:t>
            </a:r>
            <a:br>
              <a:rPr lang="de-DE" sz="2200" dirty="0"/>
            </a:br>
            <a:r>
              <a:rPr lang="de-DE" sz="2200" dirty="0" err="1"/>
              <a:t>are</a:t>
            </a:r>
            <a:r>
              <a:rPr lang="de-DE" sz="2200" dirty="0"/>
              <a:t> </a:t>
            </a:r>
            <a:r>
              <a:rPr lang="de-DE" sz="2200" dirty="0" err="1"/>
              <a:t>important</a:t>
            </a:r>
            <a:r>
              <a:rPr lang="de-DE" sz="2200" dirty="0"/>
              <a:t> </a:t>
            </a:r>
            <a:r>
              <a:rPr lang="de-DE" sz="2200" dirty="0" err="1"/>
              <a:t>tools</a:t>
            </a:r>
            <a:endParaRPr lang="de-DE" sz="2200" dirty="0"/>
          </a:p>
          <a:p>
            <a:pPr marL="342900" indent="-342900">
              <a:buFontTx/>
              <a:buChar char="-"/>
            </a:pPr>
            <a:r>
              <a:rPr lang="de-DE" sz="2200" dirty="0" err="1"/>
              <a:t>Provide</a:t>
            </a:r>
            <a:r>
              <a:rPr lang="de-DE" sz="2200" dirty="0"/>
              <a:t> </a:t>
            </a:r>
            <a:r>
              <a:rPr lang="de-DE" sz="2200" dirty="0" err="1"/>
              <a:t>key</a:t>
            </a:r>
            <a:r>
              <a:rPr lang="de-DE" sz="2200" dirty="0"/>
              <a:t> </a:t>
            </a:r>
            <a:r>
              <a:rPr lang="de-DE" sz="2200" dirty="0" err="1"/>
              <a:t>information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travellers</a:t>
            </a:r>
            <a:r>
              <a:rPr lang="de-DE" sz="2200" dirty="0"/>
              <a:t>, </a:t>
            </a:r>
            <a:r>
              <a:rPr lang="de-DE" sz="2200" dirty="0" err="1"/>
              <a:t>including</a:t>
            </a:r>
            <a:r>
              <a:rPr lang="de-DE" sz="2200" dirty="0"/>
              <a:t> </a:t>
            </a:r>
            <a:r>
              <a:rPr lang="de-DE" sz="2200" dirty="0" err="1"/>
              <a:t>regulations</a:t>
            </a:r>
            <a:endParaRPr lang="de-DE" sz="2200" dirty="0"/>
          </a:p>
          <a:p>
            <a:pPr marL="342900" indent="-342900">
              <a:buFontTx/>
              <a:buChar char="-"/>
            </a:pPr>
            <a:r>
              <a:rPr lang="de-DE" sz="2200" dirty="0" err="1"/>
              <a:t>Leaflets</a:t>
            </a:r>
            <a:r>
              <a:rPr lang="de-DE" sz="2200" dirty="0"/>
              <a:t>, </a:t>
            </a:r>
            <a:r>
              <a:rPr lang="de-DE" sz="2200" dirty="0" err="1"/>
              <a:t>posters</a:t>
            </a:r>
            <a:r>
              <a:rPr lang="de-DE" sz="2200" dirty="0"/>
              <a:t>, </a:t>
            </a:r>
            <a:r>
              <a:rPr lang="de-DE" sz="2200" dirty="0" err="1"/>
              <a:t>short</a:t>
            </a:r>
            <a:r>
              <a:rPr lang="de-DE" sz="2200" dirty="0"/>
              <a:t> </a:t>
            </a:r>
            <a:r>
              <a:rPr lang="de-DE" sz="2200" dirty="0" err="1"/>
              <a:t>videos</a:t>
            </a:r>
            <a:r>
              <a:rPr lang="de-DE" sz="2200" dirty="0"/>
              <a:t>, </a:t>
            </a:r>
            <a:r>
              <a:rPr lang="de-DE" sz="2200" dirty="0" err="1"/>
              <a:t>interactive</a:t>
            </a:r>
            <a:r>
              <a:rPr lang="de-DE" sz="2200" dirty="0"/>
              <a:t> </a:t>
            </a:r>
            <a:br>
              <a:rPr lang="de-DE" sz="2200" dirty="0"/>
            </a:br>
            <a:r>
              <a:rPr lang="de-DE" sz="2200" dirty="0"/>
              <a:t>stands at </a:t>
            </a:r>
            <a:r>
              <a:rPr lang="de-DE" sz="2200" dirty="0" err="1"/>
              <a:t>points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entry</a:t>
            </a:r>
            <a:r>
              <a:rPr lang="de-DE" sz="2200" dirty="0"/>
              <a:t> and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actions</a:t>
            </a:r>
            <a:endParaRPr lang="de-DE" sz="2200" dirty="0"/>
          </a:p>
          <a:p>
            <a:pPr marL="342900" indent="-342900">
              <a:buFontTx/>
              <a:buChar char="-"/>
            </a:pPr>
            <a:r>
              <a:rPr lang="de-DE" sz="2200" dirty="0" err="1"/>
              <a:t>Aim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raising</a:t>
            </a:r>
            <a:r>
              <a:rPr lang="de-DE" sz="2200" dirty="0"/>
              <a:t> </a:t>
            </a:r>
            <a:r>
              <a:rPr lang="de-DE" sz="2200" dirty="0" err="1"/>
              <a:t>awareness</a:t>
            </a:r>
            <a:r>
              <a:rPr lang="de-DE" sz="2200" dirty="0"/>
              <a:t> and </a:t>
            </a:r>
            <a:r>
              <a:rPr lang="de-DE" sz="2200" dirty="0" err="1"/>
              <a:t>influence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behaviour</a:t>
            </a:r>
            <a:r>
              <a:rPr lang="de-DE" sz="2200" dirty="0"/>
              <a:t> </a:t>
            </a:r>
            <a:br>
              <a:rPr lang="de-DE" sz="2200" dirty="0"/>
            </a:b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passengers</a:t>
            </a:r>
            <a:r>
              <a:rPr lang="de-DE" sz="2200" dirty="0"/>
              <a:t>, </a:t>
            </a:r>
            <a:r>
              <a:rPr lang="de-DE" sz="2200" dirty="0" err="1"/>
              <a:t>therewith</a:t>
            </a:r>
            <a:r>
              <a:rPr lang="de-DE" sz="2200" dirty="0"/>
              <a:t> </a:t>
            </a:r>
            <a:r>
              <a:rPr lang="de-DE" sz="2200" dirty="0" err="1"/>
              <a:t>minimize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phytosanitary</a:t>
            </a:r>
            <a:r>
              <a:rPr lang="de-DE" sz="2200" dirty="0"/>
              <a:t> </a:t>
            </a:r>
            <a:r>
              <a:rPr lang="de-DE" sz="2200" dirty="0" err="1"/>
              <a:t>risk</a:t>
            </a:r>
            <a:endParaRPr lang="de-DE" sz="2200" dirty="0"/>
          </a:p>
          <a:p>
            <a:pPr marL="342900" indent="-342900">
              <a:buFontTx/>
              <a:buChar char="-"/>
            </a:pPr>
            <a:r>
              <a:rPr lang="de-DE" sz="2200" b="1" dirty="0">
                <a:solidFill>
                  <a:srgbClr val="75B952"/>
                </a:solidFill>
              </a:rPr>
              <a:t>EPPO Standard PM 3/86 </a:t>
            </a:r>
            <a:br>
              <a:rPr lang="de-DE" sz="2200" b="1" dirty="0">
                <a:solidFill>
                  <a:srgbClr val="75B952"/>
                </a:solidFill>
              </a:rPr>
            </a:br>
            <a:r>
              <a:rPr lang="de-DE" sz="2200" b="1" dirty="0">
                <a:solidFill>
                  <a:srgbClr val="75B952"/>
                </a:solidFill>
              </a:rPr>
              <a:t>Raising </a:t>
            </a:r>
            <a:r>
              <a:rPr lang="de-DE" sz="2200" b="1" dirty="0" err="1">
                <a:solidFill>
                  <a:srgbClr val="75B952"/>
                </a:solidFill>
              </a:rPr>
              <a:t>public</a:t>
            </a:r>
            <a:r>
              <a:rPr lang="de-DE" sz="2200" b="1" dirty="0">
                <a:solidFill>
                  <a:srgbClr val="75B952"/>
                </a:solidFill>
              </a:rPr>
              <a:t> </a:t>
            </a:r>
            <a:r>
              <a:rPr lang="de-DE" sz="2200" b="1" dirty="0" err="1">
                <a:solidFill>
                  <a:srgbClr val="75B952"/>
                </a:solidFill>
              </a:rPr>
              <a:t>awareness</a:t>
            </a:r>
            <a:r>
              <a:rPr lang="de-DE" sz="2200" b="1" dirty="0">
                <a:solidFill>
                  <a:srgbClr val="75B952"/>
                </a:solidFill>
              </a:rPr>
              <a:t> </a:t>
            </a:r>
            <a:r>
              <a:rPr lang="de-DE" sz="2200" b="1" dirty="0" err="1">
                <a:solidFill>
                  <a:srgbClr val="75B952"/>
                </a:solidFill>
              </a:rPr>
              <a:t>of</a:t>
            </a:r>
            <a:r>
              <a:rPr lang="de-DE" sz="2200" b="1" dirty="0">
                <a:solidFill>
                  <a:srgbClr val="75B952"/>
                </a:solidFill>
              </a:rPr>
              <a:t> </a:t>
            </a:r>
            <a:r>
              <a:rPr lang="de-DE" sz="2200" b="1" dirty="0" err="1">
                <a:solidFill>
                  <a:srgbClr val="75B952"/>
                </a:solidFill>
              </a:rPr>
              <a:t>quarantine</a:t>
            </a:r>
            <a:r>
              <a:rPr lang="de-DE" sz="2200" b="1" dirty="0">
                <a:solidFill>
                  <a:srgbClr val="75B952"/>
                </a:solidFill>
              </a:rPr>
              <a:t> </a:t>
            </a:r>
            <a:br>
              <a:rPr lang="de-DE" sz="2200" b="1" dirty="0">
                <a:solidFill>
                  <a:srgbClr val="75B952"/>
                </a:solidFill>
              </a:rPr>
            </a:br>
            <a:r>
              <a:rPr lang="de-DE" sz="2200" b="1" dirty="0">
                <a:solidFill>
                  <a:srgbClr val="75B952"/>
                </a:solidFill>
              </a:rPr>
              <a:t>and </a:t>
            </a:r>
            <a:r>
              <a:rPr lang="de-DE" sz="2200" b="1" dirty="0" err="1">
                <a:solidFill>
                  <a:srgbClr val="75B952"/>
                </a:solidFill>
              </a:rPr>
              <a:t>emerging</a:t>
            </a:r>
            <a:r>
              <a:rPr lang="de-DE" sz="2200" b="1" dirty="0">
                <a:solidFill>
                  <a:srgbClr val="75B952"/>
                </a:solidFill>
              </a:rPr>
              <a:t> pests </a:t>
            </a:r>
            <a:r>
              <a:rPr lang="de-DE" sz="2200" dirty="0"/>
              <a:t> 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3CB2EB9-5BFC-E700-CA39-0D9188CF63BD}"/>
              </a:ext>
            </a:extLst>
          </p:cNvPr>
          <p:cNvGrpSpPr/>
          <p:nvPr/>
        </p:nvGrpSpPr>
        <p:grpSpPr>
          <a:xfrm>
            <a:off x="5989390" y="4044619"/>
            <a:ext cx="4762832" cy="2433493"/>
            <a:chOff x="2904284" y="4358005"/>
            <a:chExt cx="4762832" cy="2433493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F9F5E13F-CA9D-3697-ADCC-B2E84C88A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5593" y="4586727"/>
              <a:ext cx="4174436" cy="2204771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83AFC15-ECAB-1873-5E3A-737DCAF28FEA}"/>
                </a:ext>
              </a:extLst>
            </p:cNvPr>
            <p:cNvSpPr txBox="1"/>
            <p:nvPr/>
          </p:nvSpPr>
          <p:spPr>
            <a:xfrm>
              <a:off x="2904284" y="4358005"/>
              <a:ext cx="47628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Information on LinkedIn</a:t>
              </a:r>
            </a:p>
          </p:txBody>
        </p:sp>
      </p:grp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C4DEE018-2EE1-DE7C-7849-7D601BFF648D}"/>
              </a:ext>
            </a:extLst>
          </p:cNvPr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| EPPO Workshop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Inspectors</a:t>
            </a:r>
            <a:r>
              <a:rPr lang="de-DE" dirty="0"/>
              <a:t> | 19.11.2025</a:t>
            </a:r>
          </a:p>
          <a:p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E6AA615-E3BA-859C-1712-84CC7DD27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835" y="110612"/>
            <a:ext cx="2801387" cy="397280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2276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Official </a:t>
            </a:r>
            <a:r>
              <a:rPr lang="de-DE" dirty="0" err="1"/>
              <a:t>controls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passenger </a:t>
            </a:r>
            <a:r>
              <a:rPr lang="de-DE" dirty="0" err="1"/>
              <a:t>luggage</a:t>
            </a:r>
            <a:r>
              <a:rPr lang="de-DE" dirty="0"/>
              <a:t> at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entry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23616A-1300-9C73-8B03-31FA41D594CC}"/>
              </a:ext>
            </a:extLst>
          </p:cNvPr>
          <p:cNvSpPr txBox="1"/>
          <p:nvPr/>
        </p:nvSpPr>
        <p:spPr>
          <a:xfrm>
            <a:off x="227687" y="518516"/>
            <a:ext cx="11693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accent2"/>
                </a:solidFill>
              </a:rPr>
              <a:t>Passenger Awareness</a:t>
            </a:r>
            <a:endParaRPr lang="de-DE" sz="1400" b="1" dirty="0">
              <a:solidFill>
                <a:schemeClr val="accent2"/>
              </a:solidFill>
            </a:endParaRPr>
          </a:p>
          <a:p>
            <a:endParaRPr lang="de-DE" sz="4000" b="1" dirty="0">
              <a:solidFill>
                <a:schemeClr val="accent2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9B55CAF-D159-94E7-D25F-32A00895AA6E}"/>
              </a:ext>
            </a:extLst>
          </p:cNvPr>
          <p:cNvSpPr txBox="1"/>
          <p:nvPr/>
        </p:nvSpPr>
        <p:spPr>
          <a:xfrm>
            <a:off x="270936" y="1305342"/>
            <a:ext cx="6368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Posters at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baggage</a:t>
            </a:r>
            <a:r>
              <a:rPr lang="de-DE" sz="2200" dirty="0"/>
              <a:t> </a:t>
            </a:r>
            <a:r>
              <a:rPr lang="de-DE" sz="2200" dirty="0" err="1"/>
              <a:t>claim</a:t>
            </a:r>
            <a:r>
              <a:rPr lang="de-DE" sz="2200" dirty="0"/>
              <a:t> </a:t>
            </a:r>
            <a:r>
              <a:rPr lang="de-DE" sz="2200" dirty="0" err="1"/>
              <a:t>area</a:t>
            </a:r>
            <a:r>
              <a:rPr lang="de-DE" sz="2200" dirty="0"/>
              <a:t> </a:t>
            </a:r>
          </a:p>
          <a:p>
            <a:r>
              <a:rPr lang="de-DE" sz="2200" dirty="0"/>
              <a:t>at Frankfurt Airport 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C4DEE018-2EE1-DE7C-7849-7D601BFF648D}"/>
              </a:ext>
            </a:extLst>
          </p:cNvPr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| EPPO Workshop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Inspectors</a:t>
            </a:r>
            <a:r>
              <a:rPr lang="de-DE" dirty="0"/>
              <a:t> | 19.11.2025</a:t>
            </a:r>
          </a:p>
          <a:p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1F7D67D-A69F-02BD-B457-6A4ACEA32F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154" y="2584611"/>
            <a:ext cx="4386691" cy="329001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B2F2A55-402F-9CAF-8FD4-EFCB5F5E4859}"/>
              </a:ext>
            </a:extLst>
          </p:cNvPr>
          <p:cNvSpPr txBox="1"/>
          <p:nvPr/>
        </p:nvSpPr>
        <p:spPr>
          <a:xfrm>
            <a:off x="4629576" y="1538840"/>
            <a:ext cx="6368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 Action </a:t>
            </a:r>
            <a:r>
              <a:rPr lang="de-DE" sz="2200" dirty="0" err="1"/>
              <a:t>day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departure</a:t>
            </a:r>
            <a:r>
              <a:rPr lang="de-DE" sz="2200" dirty="0"/>
              <a:t> </a:t>
            </a:r>
            <a:r>
              <a:rPr lang="de-DE" sz="2200" dirty="0" err="1"/>
              <a:t>area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Frankfurt Airport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AC1626E-9AE8-2605-2DB8-3A006108F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112" y="1969726"/>
            <a:ext cx="6724776" cy="445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94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Official </a:t>
            </a:r>
            <a:r>
              <a:rPr lang="de-DE" dirty="0" err="1"/>
              <a:t>controls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passenger </a:t>
            </a:r>
            <a:r>
              <a:rPr lang="de-DE" dirty="0" err="1"/>
              <a:t>luggage</a:t>
            </a:r>
            <a:r>
              <a:rPr lang="de-DE" dirty="0"/>
              <a:t> at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entry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23616A-1300-9C73-8B03-31FA41D594CC}"/>
              </a:ext>
            </a:extLst>
          </p:cNvPr>
          <p:cNvSpPr txBox="1"/>
          <p:nvPr/>
        </p:nvSpPr>
        <p:spPr>
          <a:xfrm>
            <a:off x="227687" y="518516"/>
            <a:ext cx="11693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err="1">
                <a:solidFill>
                  <a:schemeClr val="accent2"/>
                </a:solidFill>
              </a:rPr>
              <a:t>Responsiblities</a:t>
            </a:r>
            <a:endParaRPr lang="de-DE" sz="1400" b="1" dirty="0">
              <a:solidFill>
                <a:schemeClr val="accent2"/>
              </a:solidFill>
            </a:endParaRPr>
          </a:p>
          <a:p>
            <a:endParaRPr lang="de-DE" sz="4000" b="1" dirty="0">
              <a:solidFill>
                <a:schemeClr val="accent2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9B55CAF-D159-94E7-D25F-32A00895AA6E}"/>
              </a:ext>
            </a:extLst>
          </p:cNvPr>
          <p:cNvSpPr txBox="1"/>
          <p:nvPr/>
        </p:nvSpPr>
        <p:spPr>
          <a:xfrm>
            <a:off x="270936" y="1305342"/>
            <a:ext cx="11248451" cy="359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200" dirty="0" err="1"/>
              <a:t>Primarily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customs</a:t>
            </a:r>
            <a:r>
              <a:rPr lang="de-DE" sz="2200" dirty="0"/>
              <a:t> </a:t>
            </a:r>
            <a:r>
              <a:rPr lang="de-DE" sz="2200" dirty="0" err="1"/>
              <a:t>authorities</a:t>
            </a:r>
            <a:r>
              <a:rPr lang="de-DE" sz="2200" dirty="0"/>
              <a:t> </a:t>
            </a:r>
            <a:r>
              <a:rPr lang="de-DE" sz="2200" dirty="0" err="1"/>
              <a:t>are</a:t>
            </a:r>
            <a:r>
              <a:rPr lang="de-DE" sz="2200" dirty="0"/>
              <a:t> </a:t>
            </a:r>
            <a:r>
              <a:rPr lang="de-DE" sz="2200" dirty="0" err="1"/>
              <a:t>responsible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passenger </a:t>
            </a:r>
            <a:r>
              <a:rPr lang="de-DE" sz="2200" dirty="0" err="1"/>
              <a:t>luggage</a:t>
            </a:r>
            <a:r>
              <a:rPr lang="de-DE" sz="2200" dirty="0"/>
              <a:t> </a:t>
            </a:r>
            <a:r>
              <a:rPr lang="de-DE" sz="2200" dirty="0" err="1"/>
              <a:t>checks</a:t>
            </a:r>
            <a:endParaRPr lang="de-DE" sz="22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200" dirty="0"/>
              <a:t>NPPO </a:t>
            </a:r>
            <a:r>
              <a:rPr lang="de-DE" sz="2200" dirty="0" err="1"/>
              <a:t>responsible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implementation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phytosanitary</a:t>
            </a:r>
            <a:r>
              <a:rPr lang="de-DE" sz="2200" dirty="0"/>
              <a:t> </a:t>
            </a:r>
            <a:r>
              <a:rPr lang="de-DE" sz="2200" dirty="0" err="1"/>
              <a:t>regulations</a:t>
            </a:r>
            <a:endParaRPr lang="de-DE" sz="22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200" dirty="0" err="1"/>
              <a:t>Good</a:t>
            </a:r>
            <a:r>
              <a:rPr lang="de-DE" sz="2200" dirty="0"/>
              <a:t> </a:t>
            </a:r>
            <a:r>
              <a:rPr lang="de-DE" sz="2200" dirty="0" err="1"/>
              <a:t>cooperation</a:t>
            </a:r>
            <a:r>
              <a:rPr lang="de-DE" sz="2200" dirty="0"/>
              <a:t> </a:t>
            </a:r>
            <a:r>
              <a:rPr lang="de-DE" sz="2200" dirty="0" err="1"/>
              <a:t>required</a:t>
            </a:r>
            <a:endParaRPr lang="de-DE" sz="22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200" dirty="0" err="1"/>
              <a:t>Clearly</a:t>
            </a:r>
            <a:r>
              <a:rPr lang="de-DE" sz="2200" dirty="0"/>
              <a:t> </a:t>
            </a:r>
            <a:r>
              <a:rPr lang="de-DE" sz="2200" dirty="0" err="1"/>
              <a:t>definded</a:t>
            </a:r>
            <a:r>
              <a:rPr lang="de-DE" sz="2200" dirty="0"/>
              <a:t> </a:t>
            </a:r>
            <a:r>
              <a:rPr lang="de-DE" sz="2200" dirty="0" err="1"/>
              <a:t>responsibilities</a:t>
            </a:r>
            <a:r>
              <a:rPr lang="de-DE" sz="2200" dirty="0"/>
              <a:t>, also in </a:t>
            </a:r>
            <a:r>
              <a:rPr lang="de-DE" sz="2200" dirty="0" err="1"/>
              <a:t>detail</a:t>
            </a:r>
            <a:endParaRPr lang="de-DE" sz="22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200" dirty="0"/>
              <a:t>Clear </a:t>
            </a:r>
            <a:r>
              <a:rPr lang="de-DE" sz="2200" dirty="0" err="1"/>
              <a:t>information</a:t>
            </a:r>
            <a:r>
              <a:rPr lang="de-DE" sz="2200" dirty="0"/>
              <a:t> </a:t>
            </a:r>
            <a:r>
              <a:rPr lang="de-DE" sz="2200" dirty="0" err="1"/>
              <a:t>flow</a:t>
            </a:r>
            <a:endParaRPr lang="de-DE" sz="22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de-DE" sz="22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de-DE" sz="2200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9C306EFC-7EAA-6DE5-F90E-1AA4B83A60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7122842"/>
              </p:ext>
            </p:extLst>
          </p:nvPr>
        </p:nvGraphicFramePr>
        <p:xfrm>
          <a:off x="6532323" y="2556318"/>
          <a:ext cx="5001370" cy="3295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7C9CDB4A-8863-1C83-A2CA-3A383E2C66EB}"/>
              </a:ext>
            </a:extLst>
          </p:cNvPr>
          <p:cNvSpPr txBox="1"/>
          <p:nvPr/>
        </p:nvSpPr>
        <p:spPr>
          <a:xfrm>
            <a:off x="1263740" y="4101597"/>
            <a:ext cx="3000349" cy="2308324"/>
          </a:xfrm>
          <a:prstGeom prst="rect">
            <a:avLst/>
          </a:prstGeom>
          <a:solidFill>
            <a:srgbClr val="75B952"/>
          </a:solidFill>
        </p:spPr>
        <p:txBody>
          <a:bodyPr wrap="square" rtlCol="0">
            <a:spAutoFit/>
          </a:bodyPr>
          <a:lstStyle/>
          <a:p>
            <a:r>
              <a:rPr lang="de-DE" sz="2400" b="1" dirty="0" err="1"/>
              <a:t>Clarifying</a:t>
            </a:r>
            <a:r>
              <a:rPr lang="de-DE" sz="2400" b="1" dirty="0"/>
              <a:t>…</a:t>
            </a:r>
          </a:p>
          <a:p>
            <a:r>
              <a:rPr lang="de-DE" sz="2400" b="1" dirty="0"/>
              <a:t>… </a:t>
            </a:r>
            <a:r>
              <a:rPr lang="de-DE" sz="2400" b="1" dirty="0" err="1"/>
              <a:t>who</a:t>
            </a:r>
            <a:r>
              <a:rPr lang="de-DE" sz="2400" b="1" dirty="0"/>
              <a:t> </a:t>
            </a:r>
            <a:r>
              <a:rPr lang="de-DE" sz="2400" b="1" dirty="0" err="1"/>
              <a:t>is</a:t>
            </a:r>
            <a:r>
              <a:rPr lang="de-DE" sz="2400" b="1" dirty="0"/>
              <a:t> </a:t>
            </a:r>
            <a:r>
              <a:rPr lang="de-DE" sz="2400" b="1" dirty="0" err="1"/>
              <a:t>doing</a:t>
            </a:r>
            <a:endParaRPr lang="de-DE" sz="2400" b="1" dirty="0"/>
          </a:p>
          <a:p>
            <a:r>
              <a:rPr lang="de-DE" sz="2400" b="1" dirty="0"/>
              <a:t>… </a:t>
            </a:r>
            <a:r>
              <a:rPr lang="de-DE" sz="2400" b="1" dirty="0" err="1"/>
              <a:t>what</a:t>
            </a:r>
            <a:r>
              <a:rPr lang="de-DE" sz="2400" b="1" dirty="0"/>
              <a:t> and…</a:t>
            </a:r>
          </a:p>
          <a:p>
            <a:r>
              <a:rPr lang="de-DE" sz="2400" b="1" dirty="0"/>
              <a:t>… </a:t>
            </a:r>
            <a:r>
              <a:rPr lang="de-DE" sz="2400" b="1" dirty="0" err="1"/>
              <a:t>where</a:t>
            </a:r>
            <a:r>
              <a:rPr lang="de-DE" sz="2400" b="1" dirty="0"/>
              <a:t> and…</a:t>
            </a:r>
          </a:p>
          <a:p>
            <a:r>
              <a:rPr lang="de-DE" sz="2400" b="1" dirty="0"/>
              <a:t>… </a:t>
            </a:r>
            <a:r>
              <a:rPr lang="de-DE" sz="2400" b="1" dirty="0" err="1"/>
              <a:t>when</a:t>
            </a:r>
            <a:r>
              <a:rPr lang="de-DE" sz="2400" b="1" dirty="0"/>
              <a:t> and…</a:t>
            </a:r>
          </a:p>
          <a:p>
            <a:r>
              <a:rPr lang="de-DE" sz="2400" b="1" dirty="0"/>
              <a:t>…</a:t>
            </a:r>
            <a:r>
              <a:rPr lang="de-DE" sz="2400" b="1" dirty="0" err="1"/>
              <a:t>how</a:t>
            </a:r>
            <a:endParaRPr lang="de-DE" sz="2400" b="1" dirty="0"/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FCF5E9C7-9E60-8D3B-1B96-5AFF63482060}"/>
              </a:ext>
            </a:extLst>
          </p:cNvPr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| EPPO Workshop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Inspectors</a:t>
            </a:r>
            <a:r>
              <a:rPr lang="de-DE" dirty="0"/>
              <a:t> | 19.11.2025</a:t>
            </a:r>
          </a:p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8621402"/>
      </p:ext>
    </p:extLst>
  </p:cSld>
  <p:clrMapOvr>
    <a:masterClrMapping/>
  </p:clrMapOvr>
</p:sld>
</file>

<file path=ppt/theme/theme1.xml><?xml version="1.0" encoding="utf-8"?>
<a:theme xmlns:a="http://schemas.openxmlformats.org/drawingml/2006/main" name="01 Titelseite MIT Textfeldern">
  <a:themeElements>
    <a:clrScheme name="JKI Farben">
      <a:dk1>
        <a:sysClr val="windowText" lastClr="000000"/>
      </a:dk1>
      <a:lt1>
        <a:sysClr val="window" lastClr="FFFFFF"/>
      </a:lt1>
      <a:dk2>
        <a:srgbClr val="75B952"/>
      </a:dk2>
      <a:lt2>
        <a:srgbClr val="B9D69C"/>
      </a:lt2>
      <a:accent1>
        <a:srgbClr val="E2EDD9"/>
      </a:accent1>
      <a:accent2>
        <a:srgbClr val="2269AA"/>
      </a:accent2>
      <a:accent3>
        <a:srgbClr val="1887C9"/>
      </a:accent3>
      <a:accent4>
        <a:srgbClr val="E1F1FD"/>
      </a:accent4>
      <a:accent5>
        <a:srgbClr val="A5A5A5"/>
      </a:accent5>
      <a:accent6>
        <a:srgbClr val="FFCC00"/>
      </a:accent6>
      <a:hlink>
        <a:srgbClr val="004F91"/>
      </a:hlink>
      <a:folHlink>
        <a:srgbClr val="9A5E0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KI Master Praesentation 2025-16zu9-gruen.pptx" id="{6FB3A06F-622C-4A3A-B44A-7B34DE6CAAD4}" vid="{7F86AC7F-D891-4593-812E-BE548AF50412}"/>
    </a:ext>
  </a:extLst>
</a:theme>
</file>

<file path=ppt/theme/theme2.xml><?xml version="1.0" encoding="utf-8"?>
<a:theme xmlns:a="http://schemas.openxmlformats.org/drawingml/2006/main" name="02 Titelseite OHNE Textfelder">
  <a:themeElements>
    <a:clrScheme name="JKI Farben">
      <a:dk1>
        <a:sysClr val="windowText" lastClr="000000"/>
      </a:dk1>
      <a:lt1>
        <a:sysClr val="window" lastClr="FFFFFF"/>
      </a:lt1>
      <a:dk2>
        <a:srgbClr val="75B952"/>
      </a:dk2>
      <a:lt2>
        <a:srgbClr val="B9D69C"/>
      </a:lt2>
      <a:accent1>
        <a:srgbClr val="E2EDD9"/>
      </a:accent1>
      <a:accent2>
        <a:srgbClr val="2269AA"/>
      </a:accent2>
      <a:accent3>
        <a:srgbClr val="1887C9"/>
      </a:accent3>
      <a:accent4>
        <a:srgbClr val="E1F1FD"/>
      </a:accent4>
      <a:accent5>
        <a:srgbClr val="A5A5A5"/>
      </a:accent5>
      <a:accent6>
        <a:srgbClr val="FFCC00"/>
      </a:accent6>
      <a:hlink>
        <a:srgbClr val="004F91"/>
      </a:hlink>
      <a:folHlink>
        <a:srgbClr val="9A5E0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KI Master Praesentation 2025-16zu9-gruen.pptx" id="{6FB3A06F-622C-4A3A-B44A-7B34DE6CAAD4}" vid="{5FCC1EC8-A8A1-4618-ACD5-F658D1CE617B}"/>
    </a:ext>
  </a:extLst>
</a:theme>
</file>

<file path=ppt/theme/theme3.xml><?xml version="1.0" encoding="utf-8"?>
<a:theme xmlns:a="http://schemas.openxmlformats.org/drawingml/2006/main" name="03 Folgefolie MIT Kopf- Fußzeile">
  <a:themeElements>
    <a:clrScheme name="Benutzerdefiniert 1">
      <a:dk1>
        <a:sysClr val="windowText" lastClr="000000"/>
      </a:dk1>
      <a:lt1>
        <a:sysClr val="window" lastClr="FFFFFF"/>
      </a:lt1>
      <a:dk2>
        <a:srgbClr val="75B952"/>
      </a:dk2>
      <a:lt2>
        <a:srgbClr val="B9D69C"/>
      </a:lt2>
      <a:accent1>
        <a:srgbClr val="E2EDD9"/>
      </a:accent1>
      <a:accent2>
        <a:srgbClr val="2269AA"/>
      </a:accent2>
      <a:accent3>
        <a:srgbClr val="1887C9"/>
      </a:accent3>
      <a:accent4>
        <a:srgbClr val="E1F1FD"/>
      </a:accent4>
      <a:accent5>
        <a:srgbClr val="A5A5A5"/>
      </a:accent5>
      <a:accent6>
        <a:srgbClr val="FFCC00"/>
      </a:accent6>
      <a:hlink>
        <a:srgbClr val="004F91"/>
      </a:hlink>
      <a:folHlink>
        <a:srgbClr val="9A5E0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KI Master Praesentation 2025-16zu9-gruen.pptx" id="{6FB3A06F-622C-4A3A-B44A-7B34DE6CAAD4}" vid="{EA7FA638-F337-47BC-8788-BB4E7DB2A48E}"/>
    </a:ext>
  </a:extLst>
</a:theme>
</file>

<file path=ppt/theme/theme4.xml><?xml version="1.0" encoding="utf-8"?>
<a:theme xmlns:a="http://schemas.openxmlformats.org/drawingml/2006/main" name="04 Folgefolie OHNE Kopf- Fußzeile">
  <a:themeElements>
    <a:clrScheme name="Benutzerdefiniert 1">
      <a:dk1>
        <a:sysClr val="windowText" lastClr="000000"/>
      </a:dk1>
      <a:lt1>
        <a:sysClr val="window" lastClr="FFFFFF"/>
      </a:lt1>
      <a:dk2>
        <a:srgbClr val="75B952"/>
      </a:dk2>
      <a:lt2>
        <a:srgbClr val="B9D69C"/>
      </a:lt2>
      <a:accent1>
        <a:srgbClr val="E2EDD9"/>
      </a:accent1>
      <a:accent2>
        <a:srgbClr val="2269AA"/>
      </a:accent2>
      <a:accent3>
        <a:srgbClr val="1887C9"/>
      </a:accent3>
      <a:accent4>
        <a:srgbClr val="E1F1FD"/>
      </a:accent4>
      <a:accent5>
        <a:srgbClr val="A5A5A5"/>
      </a:accent5>
      <a:accent6>
        <a:srgbClr val="FFCC00"/>
      </a:accent6>
      <a:hlink>
        <a:srgbClr val="004F91"/>
      </a:hlink>
      <a:folHlink>
        <a:srgbClr val="9A5E0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KI Master Praesentation 2025-16zu9-gruen.pptx" id="{6FB3A06F-622C-4A3A-B44A-7B34DE6CAAD4}" vid="{8326A792-5B21-4FCD-8356-7A1682B9485D}"/>
    </a:ext>
  </a:extLst>
</a:theme>
</file>

<file path=ppt/theme/theme5.xml><?xml version="1.0" encoding="utf-8"?>
<a:theme xmlns:a="http://schemas.openxmlformats.org/drawingml/2006/main" name="05 ZwischenFolie Kapitel">
  <a:themeElements>
    <a:clrScheme name="JKI Farben">
      <a:dk1>
        <a:sysClr val="windowText" lastClr="000000"/>
      </a:dk1>
      <a:lt1>
        <a:sysClr val="window" lastClr="FFFFFF"/>
      </a:lt1>
      <a:dk2>
        <a:srgbClr val="75B952"/>
      </a:dk2>
      <a:lt2>
        <a:srgbClr val="B9D69C"/>
      </a:lt2>
      <a:accent1>
        <a:srgbClr val="E2EDD9"/>
      </a:accent1>
      <a:accent2>
        <a:srgbClr val="2269AA"/>
      </a:accent2>
      <a:accent3>
        <a:srgbClr val="1887C9"/>
      </a:accent3>
      <a:accent4>
        <a:srgbClr val="E1F1FD"/>
      </a:accent4>
      <a:accent5>
        <a:srgbClr val="005832"/>
      </a:accent5>
      <a:accent6>
        <a:srgbClr val="FFCC00"/>
      </a:accent6>
      <a:hlink>
        <a:srgbClr val="004F91"/>
      </a:hlink>
      <a:folHlink>
        <a:srgbClr val="9A5E0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KI Master Praesentation 2025-16zu9-gruen.pptx" id="{6FB3A06F-622C-4A3A-B44A-7B34DE6CAAD4}" vid="{DDB6A0C6-8346-4BA9-8E0A-9870ED1CF5E7}"/>
    </a:ext>
  </a:extLst>
</a:theme>
</file>

<file path=ppt/theme/theme6.xml><?xml version="1.0" encoding="utf-8"?>
<a:theme xmlns:a="http://schemas.openxmlformats.org/drawingml/2006/main" name="06 ZwischenFolie LEER">
  <a:themeElements>
    <a:clrScheme name="JKI Farben">
      <a:dk1>
        <a:sysClr val="windowText" lastClr="000000"/>
      </a:dk1>
      <a:lt1>
        <a:sysClr val="window" lastClr="FFFFFF"/>
      </a:lt1>
      <a:dk2>
        <a:srgbClr val="75B952"/>
      </a:dk2>
      <a:lt2>
        <a:srgbClr val="B9D69C"/>
      </a:lt2>
      <a:accent1>
        <a:srgbClr val="E2EDD9"/>
      </a:accent1>
      <a:accent2>
        <a:srgbClr val="2269AA"/>
      </a:accent2>
      <a:accent3>
        <a:srgbClr val="1887C9"/>
      </a:accent3>
      <a:accent4>
        <a:srgbClr val="E1F1FD"/>
      </a:accent4>
      <a:accent5>
        <a:srgbClr val="005832"/>
      </a:accent5>
      <a:accent6>
        <a:srgbClr val="FFCC00"/>
      </a:accent6>
      <a:hlink>
        <a:srgbClr val="004F91"/>
      </a:hlink>
      <a:folHlink>
        <a:srgbClr val="9A5E0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KI Master Praesentation 2025-16zu9-gruen.pptx" id="{6FB3A06F-622C-4A3A-B44A-7B34DE6CAAD4}" vid="{48B21504-BA9A-4704-9DD3-84244B9A64E4}"/>
    </a:ext>
  </a:extLst>
</a:theme>
</file>

<file path=ppt/theme/theme7.xml><?xml version="1.0" encoding="utf-8"?>
<a:theme xmlns:a="http://schemas.openxmlformats.org/drawingml/2006/main" name="07 EndFolie">
  <a:themeElements>
    <a:clrScheme name="JKI Farben">
      <a:dk1>
        <a:sysClr val="windowText" lastClr="000000"/>
      </a:dk1>
      <a:lt1>
        <a:sysClr val="window" lastClr="FFFFFF"/>
      </a:lt1>
      <a:dk2>
        <a:srgbClr val="75B952"/>
      </a:dk2>
      <a:lt2>
        <a:srgbClr val="B9D69C"/>
      </a:lt2>
      <a:accent1>
        <a:srgbClr val="E2EDD9"/>
      </a:accent1>
      <a:accent2>
        <a:srgbClr val="2269AA"/>
      </a:accent2>
      <a:accent3>
        <a:srgbClr val="1887C9"/>
      </a:accent3>
      <a:accent4>
        <a:srgbClr val="E1F1FD"/>
      </a:accent4>
      <a:accent5>
        <a:srgbClr val="A5A5A5"/>
      </a:accent5>
      <a:accent6>
        <a:srgbClr val="FFCC00"/>
      </a:accent6>
      <a:hlink>
        <a:srgbClr val="004F91"/>
      </a:hlink>
      <a:folHlink>
        <a:srgbClr val="9A5E0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KI Master Praesentation 2025-16zu9-gruen.pptx" id="{6FB3A06F-622C-4A3A-B44A-7B34DE6CAAD4}" vid="{2F275CFB-D37D-422A-BCC1-E764534C2F5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JKI_Master_Praesentation_2025-16zu9-gruen(3)</Template>
  <TotalTime>0</TotalTime>
  <Words>1896</Words>
  <Application>Microsoft Office PowerPoint</Application>
  <PresentationFormat>Breitbild</PresentationFormat>
  <Paragraphs>270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27</vt:i4>
      </vt:variant>
    </vt:vector>
  </HeadingPairs>
  <TitlesOfParts>
    <vt:vector size="37" baseType="lpstr">
      <vt:lpstr>Arial</vt:lpstr>
      <vt:lpstr>Calibri</vt:lpstr>
      <vt:lpstr>Wingdings</vt:lpstr>
      <vt:lpstr>01 Titelseite MIT Textfeldern</vt:lpstr>
      <vt:lpstr>02 Titelseite OHNE Textfelder</vt:lpstr>
      <vt:lpstr>03 Folgefolie MIT Kopf- Fußzeile</vt:lpstr>
      <vt:lpstr>04 Folgefolie OHNE Kopf- Fußzeile</vt:lpstr>
      <vt:lpstr>05 ZwischenFolie Kapitel</vt:lpstr>
      <vt:lpstr>06 ZwischenFolie LEER</vt:lpstr>
      <vt:lpstr>07 EndFolie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Julius Kuehn-Institut JKI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Katrin Kaminski</dc:creator>
  <cp:lastModifiedBy>Katrin Kaminski</cp:lastModifiedBy>
  <cp:revision>32</cp:revision>
  <dcterms:created xsi:type="dcterms:W3CDTF">2025-10-16T07:53:46Z</dcterms:created>
  <dcterms:modified xsi:type="dcterms:W3CDTF">2025-11-12T15:32:21Z</dcterms:modified>
</cp:coreProperties>
</file>