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5"/>
    <p:sldMasterId id="2147483729" r:id="rId6"/>
    <p:sldMasterId id="2147483696" r:id="rId7"/>
    <p:sldMasterId id="2147483720" r:id="rId8"/>
    <p:sldMasterId id="2147483733" r:id="rId9"/>
    <p:sldMasterId id="2147483708" r:id="rId10"/>
  </p:sldMasterIdLst>
  <p:sldIdLst>
    <p:sldId id="265" r:id="rId11"/>
    <p:sldId id="280" r:id="rId12"/>
    <p:sldId id="291" r:id="rId13"/>
    <p:sldId id="292" r:id="rId14"/>
    <p:sldId id="293" r:id="rId15"/>
    <p:sldId id="294" r:id="rId16"/>
    <p:sldId id="296" r:id="rId17"/>
    <p:sldId id="297" r:id="rId18"/>
    <p:sldId id="295" r:id="rId19"/>
    <p:sldId id="298" r:id="rId20"/>
    <p:sldId id="299" r:id="rId21"/>
    <p:sldId id="301" r:id="rId22"/>
    <p:sldId id="300" r:id="rId23"/>
    <p:sldId id="30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30"/>
    <a:srgbClr val="007CBA"/>
    <a:srgbClr val="7EB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327"/>
  </p:normalViewPr>
  <p:slideViewPr>
    <p:cSldViewPr snapToGrid="0">
      <p:cViewPr varScale="1">
        <p:scale>
          <a:sx n="115" d="100"/>
          <a:sy n="115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ratby" userId="cb1b6277-a607-4dd5-922e-14c45a1f18b9" providerId="ADAL" clId="{10C05AA7-6131-4D7C-A4D9-E5E4E0AC98D3}"/>
    <pc:docChg chg="custSel modSld">
      <pc:chgData name="Paul Bratby" userId="cb1b6277-a607-4dd5-922e-14c45a1f18b9" providerId="ADAL" clId="{10C05AA7-6131-4D7C-A4D9-E5E4E0AC98D3}" dt="2025-11-12T17:05:19.370" v="716" actId="14100"/>
      <pc:docMkLst>
        <pc:docMk/>
      </pc:docMkLst>
      <pc:sldChg chg="modSp mod">
        <pc:chgData name="Paul Bratby" userId="cb1b6277-a607-4dd5-922e-14c45a1f18b9" providerId="ADAL" clId="{10C05AA7-6131-4D7C-A4D9-E5E4E0AC98D3}" dt="2025-11-12T12:55:41.881" v="0" actId="20577"/>
        <pc:sldMkLst>
          <pc:docMk/>
          <pc:sldMk cId="2419342679" sldId="265"/>
        </pc:sldMkLst>
        <pc:spChg chg="mod">
          <ac:chgData name="Paul Bratby" userId="cb1b6277-a607-4dd5-922e-14c45a1f18b9" providerId="ADAL" clId="{10C05AA7-6131-4D7C-A4D9-E5E4E0AC98D3}" dt="2025-11-12T12:55:41.881" v="0" actId="20577"/>
          <ac:spMkLst>
            <pc:docMk/>
            <pc:sldMk cId="2419342679" sldId="265"/>
            <ac:spMk id="5" creationId="{2253ACF1-912E-5762-D58A-3C3920222B5C}"/>
          </ac:spMkLst>
        </pc:spChg>
      </pc:sldChg>
      <pc:sldChg chg="modSp mod">
        <pc:chgData name="Paul Bratby" userId="cb1b6277-a607-4dd5-922e-14c45a1f18b9" providerId="ADAL" clId="{10C05AA7-6131-4D7C-A4D9-E5E4E0AC98D3}" dt="2025-11-12T16:07:42.095" v="91" actId="1076"/>
        <pc:sldMkLst>
          <pc:docMk/>
          <pc:sldMk cId="1200487358" sldId="280"/>
        </pc:sldMkLst>
        <pc:spChg chg="mod">
          <ac:chgData name="Paul Bratby" userId="cb1b6277-a607-4dd5-922e-14c45a1f18b9" providerId="ADAL" clId="{10C05AA7-6131-4D7C-A4D9-E5E4E0AC98D3}" dt="2025-11-12T16:07:29.427" v="85" actId="20577"/>
          <ac:spMkLst>
            <pc:docMk/>
            <pc:sldMk cId="1200487358" sldId="280"/>
            <ac:spMk id="5" creationId="{8308475C-72F0-0A23-6B24-94DDD6C3CC17}"/>
          </ac:spMkLst>
        </pc:spChg>
        <pc:picChg chg="mod">
          <ac:chgData name="Paul Bratby" userId="cb1b6277-a607-4dd5-922e-14c45a1f18b9" providerId="ADAL" clId="{10C05AA7-6131-4D7C-A4D9-E5E4E0AC98D3}" dt="2025-11-12T16:07:42.095" v="91" actId="1076"/>
          <ac:picMkLst>
            <pc:docMk/>
            <pc:sldMk cId="1200487358" sldId="280"/>
            <ac:picMk id="8" creationId="{6F18ECF8-702F-C6A2-25AB-0FFDF82EFD55}"/>
          </ac:picMkLst>
        </pc:picChg>
        <pc:picChg chg="mod">
          <ac:chgData name="Paul Bratby" userId="cb1b6277-a607-4dd5-922e-14c45a1f18b9" providerId="ADAL" clId="{10C05AA7-6131-4D7C-A4D9-E5E4E0AC98D3}" dt="2025-11-12T16:07:41.058" v="90" actId="1076"/>
          <ac:picMkLst>
            <pc:docMk/>
            <pc:sldMk cId="1200487358" sldId="280"/>
            <ac:picMk id="10" creationId="{7774C6CE-46E2-C68B-8378-F1BCBE8D99FE}"/>
          </ac:picMkLst>
        </pc:picChg>
      </pc:sldChg>
      <pc:sldChg chg="modSp mod">
        <pc:chgData name="Paul Bratby" userId="cb1b6277-a607-4dd5-922e-14c45a1f18b9" providerId="ADAL" clId="{10C05AA7-6131-4D7C-A4D9-E5E4E0AC98D3}" dt="2025-11-12T16:09:54.049" v="186" actId="20577"/>
        <pc:sldMkLst>
          <pc:docMk/>
          <pc:sldMk cId="2433001286" sldId="291"/>
        </pc:sldMkLst>
        <pc:spChg chg="mod">
          <ac:chgData name="Paul Bratby" userId="cb1b6277-a607-4dd5-922e-14c45a1f18b9" providerId="ADAL" clId="{10C05AA7-6131-4D7C-A4D9-E5E4E0AC98D3}" dt="2025-11-12T16:09:54.049" v="186" actId="20577"/>
          <ac:spMkLst>
            <pc:docMk/>
            <pc:sldMk cId="2433001286" sldId="291"/>
            <ac:spMk id="5" creationId="{9CB11AAD-96D8-DFFF-E2BE-045AFB21CECA}"/>
          </ac:spMkLst>
        </pc:spChg>
      </pc:sldChg>
      <pc:sldChg chg="addSp modSp mod">
        <pc:chgData name="Paul Bratby" userId="cb1b6277-a607-4dd5-922e-14c45a1f18b9" providerId="ADAL" clId="{10C05AA7-6131-4D7C-A4D9-E5E4E0AC98D3}" dt="2025-11-12T16:56:22.353" v="485" actId="14100"/>
        <pc:sldMkLst>
          <pc:docMk/>
          <pc:sldMk cId="3528411294" sldId="292"/>
        </pc:sldMkLst>
        <pc:spChg chg="mod">
          <ac:chgData name="Paul Bratby" userId="cb1b6277-a607-4dd5-922e-14c45a1f18b9" providerId="ADAL" clId="{10C05AA7-6131-4D7C-A4D9-E5E4E0AC98D3}" dt="2025-11-12T16:51:09.475" v="478" actId="20577"/>
          <ac:spMkLst>
            <pc:docMk/>
            <pc:sldMk cId="3528411294" sldId="292"/>
            <ac:spMk id="5" creationId="{A38674D6-903E-94AD-5046-AC9971D53E51}"/>
          </ac:spMkLst>
        </pc:spChg>
        <pc:picChg chg="add mod">
          <ac:chgData name="Paul Bratby" userId="cb1b6277-a607-4dd5-922e-14c45a1f18b9" providerId="ADAL" clId="{10C05AA7-6131-4D7C-A4D9-E5E4E0AC98D3}" dt="2025-11-12T16:56:18.464" v="484" actId="1076"/>
          <ac:picMkLst>
            <pc:docMk/>
            <pc:sldMk cId="3528411294" sldId="292"/>
            <ac:picMk id="3" creationId="{20167A2B-B54E-5F47-494D-4BE356BA66AE}"/>
          </ac:picMkLst>
        </pc:picChg>
        <pc:picChg chg="add mod">
          <ac:chgData name="Paul Bratby" userId="cb1b6277-a607-4dd5-922e-14c45a1f18b9" providerId="ADAL" clId="{10C05AA7-6131-4D7C-A4D9-E5E4E0AC98D3}" dt="2025-11-12T16:56:22.353" v="485" actId="14100"/>
          <ac:picMkLst>
            <pc:docMk/>
            <pc:sldMk cId="3528411294" sldId="292"/>
            <ac:picMk id="7" creationId="{4F2D7804-BEC2-F0C4-19C4-85E2779DBAB2}"/>
          </ac:picMkLst>
        </pc:picChg>
      </pc:sldChg>
      <pc:sldChg chg="addSp modSp mod">
        <pc:chgData name="Paul Bratby" userId="cb1b6277-a607-4dd5-922e-14c45a1f18b9" providerId="ADAL" clId="{10C05AA7-6131-4D7C-A4D9-E5E4E0AC98D3}" dt="2025-11-12T16:27:53.657" v="470" actId="14100"/>
        <pc:sldMkLst>
          <pc:docMk/>
          <pc:sldMk cId="3124154619" sldId="293"/>
        </pc:sldMkLst>
        <pc:picChg chg="add mod">
          <ac:chgData name="Paul Bratby" userId="cb1b6277-a607-4dd5-922e-14c45a1f18b9" providerId="ADAL" clId="{10C05AA7-6131-4D7C-A4D9-E5E4E0AC98D3}" dt="2025-11-12T16:27:53.657" v="470" actId="14100"/>
          <ac:picMkLst>
            <pc:docMk/>
            <pc:sldMk cId="3124154619" sldId="293"/>
            <ac:picMk id="3" creationId="{D567F33B-764C-10B9-70DF-617F0B7266E7}"/>
          </ac:picMkLst>
        </pc:picChg>
      </pc:sldChg>
      <pc:sldChg chg="addSp modSp mod">
        <pc:chgData name="Paul Bratby" userId="cb1b6277-a607-4dd5-922e-14c45a1f18b9" providerId="ADAL" clId="{10C05AA7-6131-4D7C-A4D9-E5E4E0AC98D3}" dt="2025-11-12T16:14:27.113" v="346" actId="14100"/>
        <pc:sldMkLst>
          <pc:docMk/>
          <pc:sldMk cId="4252624120" sldId="294"/>
        </pc:sldMkLst>
        <pc:spChg chg="mod">
          <ac:chgData name="Paul Bratby" userId="cb1b6277-a607-4dd5-922e-14c45a1f18b9" providerId="ADAL" clId="{10C05AA7-6131-4D7C-A4D9-E5E4E0AC98D3}" dt="2025-11-12T16:13:01.146" v="342" actId="20577"/>
          <ac:spMkLst>
            <pc:docMk/>
            <pc:sldMk cId="4252624120" sldId="294"/>
            <ac:spMk id="4" creationId="{072B14F3-D02D-790E-84F2-BF3FAE342B36}"/>
          </ac:spMkLst>
        </pc:spChg>
        <pc:picChg chg="add mod">
          <ac:chgData name="Paul Bratby" userId="cb1b6277-a607-4dd5-922e-14c45a1f18b9" providerId="ADAL" clId="{10C05AA7-6131-4D7C-A4D9-E5E4E0AC98D3}" dt="2025-11-12T16:14:27.113" v="346" actId="14100"/>
          <ac:picMkLst>
            <pc:docMk/>
            <pc:sldMk cId="4252624120" sldId="294"/>
            <ac:picMk id="3" creationId="{3A5A8905-94AE-FB7F-2B9C-6B81F31D080C}"/>
          </ac:picMkLst>
        </pc:picChg>
      </pc:sldChg>
      <pc:sldChg chg="modSp mod">
        <pc:chgData name="Paul Bratby" userId="cb1b6277-a607-4dd5-922e-14c45a1f18b9" providerId="ADAL" clId="{10C05AA7-6131-4D7C-A4D9-E5E4E0AC98D3}" dt="2025-11-12T16:17:58.657" v="417" actId="20577"/>
        <pc:sldMkLst>
          <pc:docMk/>
          <pc:sldMk cId="1665905707" sldId="295"/>
        </pc:sldMkLst>
        <pc:spChg chg="mod">
          <ac:chgData name="Paul Bratby" userId="cb1b6277-a607-4dd5-922e-14c45a1f18b9" providerId="ADAL" clId="{10C05AA7-6131-4D7C-A4D9-E5E4E0AC98D3}" dt="2025-11-12T16:17:58.657" v="417" actId="20577"/>
          <ac:spMkLst>
            <pc:docMk/>
            <pc:sldMk cId="1665905707" sldId="295"/>
            <ac:spMk id="5" creationId="{6220A3BB-6659-62B6-8C83-9CE30FE4D4E6}"/>
          </ac:spMkLst>
        </pc:spChg>
      </pc:sldChg>
      <pc:sldChg chg="modSp mod">
        <pc:chgData name="Paul Bratby" userId="cb1b6277-a607-4dd5-922e-14c45a1f18b9" providerId="ADAL" clId="{10C05AA7-6131-4D7C-A4D9-E5E4E0AC98D3}" dt="2025-11-12T16:14:54.862" v="347" actId="20577"/>
        <pc:sldMkLst>
          <pc:docMk/>
          <pc:sldMk cId="2230446707" sldId="296"/>
        </pc:sldMkLst>
        <pc:spChg chg="mod">
          <ac:chgData name="Paul Bratby" userId="cb1b6277-a607-4dd5-922e-14c45a1f18b9" providerId="ADAL" clId="{10C05AA7-6131-4D7C-A4D9-E5E4E0AC98D3}" dt="2025-11-12T16:14:54.862" v="347" actId="20577"/>
          <ac:spMkLst>
            <pc:docMk/>
            <pc:sldMk cId="2230446707" sldId="296"/>
            <ac:spMk id="5" creationId="{021DADE6-2B65-94E1-6A7C-5120ADAE663F}"/>
          </ac:spMkLst>
        </pc:spChg>
      </pc:sldChg>
      <pc:sldChg chg="addSp modSp mod">
        <pc:chgData name="Paul Bratby" userId="cb1b6277-a607-4dd5-922e-14c45a1f18b9" providerId="ADAL" clId="{10C05AA7-6131-4D7C-A4D9-E5E4E0AC98D3}" dt="2025-11-12T16:25:56.477" v="466" actId="1076"/>
        <pc:sldMkLst>
          <pc:docMk/>
          <pc:sldMk cId="3394189051" sldId="297"/>
        </pc:sldMkLst>
        <pc:spChg chg="mod">
          <ac:chgData name="Paul Bratby" userId="cb1b6277-a607-4dd5-922e-14c45a1f18b9" providerId="ADAL" clId="{10C05AA7-6131-4D7C-A4D9-E5E4E0AC98D3}" dt="2025-11-12T16:15:22.633" v="359" actId="20577"/>
          <ac:spMkLst>
            <pc:docMk/>
            <pc:sldMk cId="3394189051" sldId="297"/>
            <ac:spMk id="5" creationId="{044700EA-8654-C763-2AFF-7C5BD96AC797}"/>
          </ac:spMkLst>
        </pc:spChg>
        <pc:picChg chg="add mod">
          <ac:chgData name="Paul Bratby" userId="cb1b6277-a607-4dd5-922e-14c45a1f18b9" providerId="ADAL" clId="{10C05AA7-6131-4D7C-A4D9-E5E4E0AC98D3}" dt="2025-11-12T16:25:56.477" v="466" actId="1076"/>
          <ac:picMkLst>
            <pc:docMk/>
            <pc:sldMk cId="3394189051" sldId="297"/>
            <ac:picMk id="3" creationId="{7AC932E4-342C-18AC-055F-DE4307BB9DC6}"/>
          </ac:picMkLst>
        </pc:picChg>
        <pc:picChg chg="mod">
          <ac:chgData name="Paul Bratby" userId="cb1b6277-a607-4dd5-922e-14c45a1f18b9" providerId="ADAL" clId="{10C05AA7-6131-4D7C-A4D9-E5E4E0AC98D3}" dt="2025-11-12T16:25:38.958" v="460" actId="1076"/>
          <ac:picMkLst>
            <pc:docMk/>
            <pc:sldMk cId="3394189051" sldId="297"/>
            <ac:picMk id="17" creationId="{7785447C-7875-E3FF-A75D-3A5B88AE6BA0}"/>
          </ac:picMkLst>
        </pc:picChg>
      </pc:sldChg>
      <pc:sldChg chg="modSp mod">
        <pc:chgData name="Paul Bratby" userId="cb1b6277-a607-4dd5-922e-14c45a1f18b9" providerId="ADAL" clId="{10C05AA7-6131-4D7C-A4D9-E5E4E0AC98D3}" dt="2025-11-12T16:18:57.589" v="443" actId="20577"/>
        <pc:sldMkLst>
          <pc:docMk/>
          <pc:sldMk cId="1454434099" sldId="298"/>
        </pc:sldMkLst>
        <pc:spChg chg="mod">
          <ac:chgData name="Paul Bratby" userId="cb1b6277-a607-4dd5-922e-14c45a1f18b9" providerId="ADAL" clId="{10C05AA7-6131-4D7C-A4D9-E5E4E0AC98D3}" dt="2025-11-12T16:18:57.589" v="443" actId="20577"/>
          <ac:spMkLst>
            <pc:docMk/>
            <pc:sldMk cId="1454434099" sldId="298"/>
            <ac:spMk id="5" creationId="{93DA5E20-9C6E-D49C-16B7-357A4E084605}"/>
          </ac:spMkLst>
        </pc:spChg>
      </pc:sldChg>
      <pc:sldChg chg="addSp modSp mod">
        <pc:chgData name="Paul Bratby" userId="cb1b6277-a607-4dd5-922e-14c45a1f18b9" providerId="ADAL" clId="{10C05AA7-6131-4D7C-A4D9-E5E4E0AC98D3}" dt="2025-11-12T16:59:57.047" v="695" actId="20577"/>
        <pc:sldMkLst>
          <pc:docMk/>
          <pc:sldMk cId="2923391589" sldId="299"/>
        </pc:sldMkLst>
        <pc:spChg chg="mod">
          <ac:chgData name="Paul Bratby" userId="cb1b6277-a607-4dd5-922e-14c45a1f18b9" providerId="ADAL" clId="{10C05AA7-6131-4D7C-A4D9-E5E4E0AC98D3}" dt="2025-11-12T16:59:57.047" v="695" actId="20577"/>
          <ac:spMkLst>
            <pc:docMk/>
            <pc:sldMk cId="2923391589" sldId="299"/>
            <ac:spMk id="5" creationId="{DB1DA494-2922-E935-5386-30CA78D645E4}"/>
          </ac:spMkLst>
        </pc:spChg>
        <pc:picChg chg="add mod">
          <ac:chgData name="Paul Bratby" userId="cb1b6277-a607-4dd5-922e-14c45a1f18b9" providerId="ADAL" clId="{10C05AA7-6131-4D7C-A4D9-E5E4E0AC98D3}" dt="2025-11-12T16:20:43.523" v="450" actId="14100"/>
          <ac:picMkLst>
            <pc:docMk/>
            <pc:sldMk cId="2923391589" sldId="299"/>
            <ac:picMk id="3" creationId="{F4C04C22-E116-C044-A386-D589EB81A11F}"/>
          </ac:picMkLst>
        </pc:picChg>
      </pc:sldChg>
      <pc:sldChg chg="addSp modSp mod">
        <pc:chgData name="Paul Bratby" userId="cb1b6277-a607-4dd5-922e-14c45a1f18b9" providerId="ADAL" clId="{10C05AA7-6131-4D7C-A4D9-E5E4E0AC98D3}" dt="2025-11-12T17:05:19.370" v="716" actId="14100"/>
        <pc:sldMkLst>
          <pc:docMk/>
          <pc:sldMk cId="4059055767" sldId="300"/>
        </pc:sldMkLst>
        <pc:spChg chg="mod">
          <ac:chgData name="Paul Bratby" userId="cb1b6277-a607-4dd5-922e-14c45a1f18b9" providerId="ADAL" clId="{10C05AA7-6131-4D7C-A4D9-E5E4E0AC98D3}" dt="2025-11-12T17:01:59.712" v="707" actId="20577"/>
          <ac:spMkLst>
            <pc:docMk/>
            <pc:sldMk cId="4059055767" sldId="300"/>
            <ac:spMk id="5" creationId="{64154232-997F-BCA8-F613-22B7929DAB83}"/>
          </ac:spMkLst>
        </pc:spChg>
        <pc:picChg chg="add mod">
          <ac:chgData name="Paul Bratby" userId="cb1b6277-a607-4dd5-922e-14c45a1f18b9" providerId="ADAL" clId="{10C05AA7-6131-4D7C-A4D9-E5E4E0AC98D3}" dt="2025-11-12T17:03:51.171" v="710" actId="14100"/>
          <ac:picMkLst>
            <pc:docMk/>
            <pc:sldMk cId="4059055767" sldId="300"/>
            <ac:picMk id="3" creationId="{73F94F7F-E03C-F4E2-6F67-C27E07A6321E}"/>
          </ac:picMkLst>
        </pc:picChg>
        <pc:picChg chg="add mod">
          <ac:chgData name="Paul Bratby" userId="cb1b6277-a607-4dd5-922e-14c45a1f18b9" providerId="ADAL" clId="{10C05AA7-6131-4D7C-A4D9-E5E4E0AC98D3}" dt="2025-11-12T17:04:34.034" v="713" actId="14100"/>
          <ac:picMkLst>
            <pc:docMk/>
            <pc:sldMk cId="4059055767" sldId="300"/>
            <ac:picMk id="7" creationId="{FE6A2048-B59D-51B0-3C60-4EFDE98855BA}"/>
          </ac:picMkLst>
        </pc:picChg>
        <pc:picChg chg="add mod">
          <ac:chgData name="Paul Bratby" userId="cb1b6277-a607-4dd5-922e-14c45a1f18b9" providerId="ADAL" clId="{10C05AA7-6131-4D7C-A4D9-E5E4E0AC98D3}" dt="2025-11-12T17:05:19.370" v="716" actId="14100"/>
          <ac:picMkLst>
            <pc:docMk/>
            <pc:sldMk cId="4059055767" sldId="300"/>
            <ac:picMk id="9" creationId="{AF8DC611-AC4E-6A1E-67BA-7D2C5B596EF9}"/>
          </ac:picMkLst>
        </pc:picChg>
      </pc:sldChg>
      <pc:sldChg chg="addSp modSp mod">
        <pc:chgData name="Paul Bratby" userId="cb1b6277-a607-4dd5-922e-14c45a1f18b9" providerId="ADAL" clId="{10C05AA7-6131-4D7C-A4D9-E5E4E0AC98D3}" dt="2025-11-12T16:22:51.059" v="459" actId="14100"/>
        <pc:sldMkLst>
          <pc:docMk/>
          <pc:sldMk cId="1943407220" sldId="301"/>
        </pc:sldMkLst>
        <pc:picChg chg="add mod">
          <ac:chgData name="Paul Bratby" userId="cb1b6277-a607-4dd5-922e-14c45a1f18b9" providerId="ADAL" clId="{10C05AA7-6131-4D7C-A4D9-E5E4E0AC98D3}" dt="2025-11-12T16:22:05.098" v="454" actId="14100"/>
          <ac:picMkLst>
            <pc:docMk/>
            <pc:sldMk cId="1943407220" sldId="301"/>
            <ac:picMk id="3" creationId="{ACB0E3C7-CC9B-0155-B8CB-B38450A606A4}"/>
          </ac:picMkLst>
        </pc:picChg>
        <pc:picChg chg="add mod">
          <ac:chgData name="Paul Bratby" userId="cb1b6277-a607-4dd5-922e-14c45a1f18b9" providerId="ADAL" clId="{10C05AA7-6131-4D7C-A4D9-E5E4E0AC98D3}" dt="2025-11-12T16:22:51.059" v="459" actId="14100"/>
          <ac:picMkLst>
            <pc:docMk/>
            <pc:sldMk cId="1943407220" sldId="301"/>
            <ac:picMk id="7" creationId="{2B965155-C037-FE2A-109C-BD43A09C0F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1B6E75-1174-8B2C-BCC7-95731993537C}"/>
              </a:ext>
            </a:extLst>
          </p:cNvPr>
          <p:cNvSpPr txBox="1">
            <a:spLocks/>
          </p:cNvSpPr>
          <p:nvPr userDrawn="1"/>
        </p:nvSpPr>
        <p:spPr>
          <a:xfrm>
            <a:off x="3374567" y="2246579"/>
            <a:ext cx="5442857" cy="213541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5200" dirty="0">
                <a:solidFill>
                  <a:schemeClr val="tx2"/>
                </a:solidFill>
              </a:rPr>
              <a:t>Click to edit Cover title</a:t>
            </a:r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295F724-3F26-A739-F7C9-56C76923C48D}"/>
              </a:ext>
            </a:extLst>
          </p:cNvPr>
          <p:cNvSpPr txBox="1">
            <a:spLocks/>
          </p:cNvSpPr>
          <p:nvPr userDrawn="1"/>
        </p:nvSpPr>
        <p:spPr>
          <a:xfrm>
            <a:off x="3643742" y="4611420"/>
            <a:ext cx="4904509" cy="7681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CBA"/>
                </a:solidFill>
              </a:rPr>
              <a:t>Click to edit subtitle text</a:t>
            </a:r>
            <a:endParaRPr lang="en-US" sz="2400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0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5DBB48-69D3-2C36-C070-1650ECDE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1500544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AE05F1-BADF-F4DB-865C-87101FAFBE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14" y="2248252"/>
            <a:ext cx="10782796" cy="2953140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35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54DBB88-EAEA-0C11-E2DC-F368D67B5B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7516" y="1570037"/>
            <a:ext cx="10949049" cy="3717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3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CAC1-0758-3591-B1D7-0B97A038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03321-549A-E6A0-7314-06C0AD11A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D3F6-DF13-D5AC-3026-30F3BCD6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27D75-1962-3E4F-B6EA-35D8418C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B497-F8AD-7E9D-C343-96E0E949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7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EB38-834E-EE09-EE03-23CDFCDD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9288-EC08-5AAB-C1CF-EFD214E72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4CF83-A0ED-3128-6EC0-BC095855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33AE-3262-69E2-1106-653E017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63F8-8C5F-CAE9-D7F8-695D82EE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4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B6F1-A842-3C80-37F3-72EB5567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9A7F-3400-63FE-0E3C-FC15047A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C498A-8870-3D8B-3100-FC10BEA1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067E-362B-A702-44F3-5372536E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A392-3C91-DCDB-D701-6B93F63E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02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1C42-146D-2E29-7695-D4B119AC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BBA7-103F-1FE9-E9C1-52D966804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D696D-8727-D467-3FA1-12AB1030E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713A0-7972-A675-AAC5-63D838AA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6CD63-E67D-5504-EBE1-99F29E77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2DBF1-8298-467B-AB38-0BFE1E1E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10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6803-FE79-EF21-3E3D-5B3BCFE7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559E3-41B6-5D9F-A419-D0F0CA8A3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B5439-F3A7-19C6-900D-ADC989F00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F9B43-3563-0B59-2D2F-2D1914AAE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4489D-A855-5F1A-EAB7-DD1CF464A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9354A-1A85-06BA-5BEA-0178F505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E0AD0-836B-AAFA-0D5C-F175DCF3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C0664-5A13-3D15-21E8-F4EB4FE7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59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623F-FFC9-9BAE-5A80-7187490C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81053-2AFB-E0CC-251C-D864E01F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AFE7E-4AE4-609B-EB58-2341D684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389E8-CDBF-4B29-584D-914E3FAA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570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7A011-8423-DA3C-5E11-4C95041A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7C613-AE38-FBEF-DE52-AE1FE75F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35A59-9D52-E435-8EC6-3519C28B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13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1B6E75-1174-8B2C-BCC7-95731993537C}"/>
              </a:ext>
            </a:extLst>
          </p:cNvPr>
          <p:cNvSpPr txBox="1">
            <a:spLocks/>
          </p:cNvSpPr>
          <p:nvPr userDrawn="1"/>
        </p:nvSpPr>
        <p:spPr>
          <a:xfrm>
            <a:off x="3374569" y="2734292"/>
            <a:ext cx="5442857" cy="17664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Click to edit Cover title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295F724-3F26-A739-F7C9-56C76923C48D}"/>
              </a:ext>
            </a:extLst>
          </p:cNvPr>
          <p:cNvSpPr txBox="1">
            <a:spLocks/>
          </p:cNvSpPr>
          <p:nvPr userDrawn="1"/>
        </p:nvSpPr>
        <p:spPr>
          <a:xfrm>
            <a:off x="3643742" y="4611420"/>
            <a:ext cx="4904509" cy="7681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2"/>
                </a:solidFill>
              </a:rPr>
              <a:t>Click to edit subtitle text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4FF8-C0E4-FFB4-EE1F-17F8F621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A32A-8E8A-DBF2-CB70-6320B92E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308BC-D08D-46B8-752C-071E034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C11CE-348D-6535-9811-D739FBEC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1A512-AF48-CFD2-64C7-F2A2F737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9A626-AB8A-840F-D743-C94B9C22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9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8B02-0F40-DA01-C265-1CEA079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FE19C-C4D3-91E6-6A6D-126EEE47B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2E751-FACA-18C4-97A5-629165E12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2FC0-2B50-2B36-A7D7-BAD8FC2B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0E43-FCD2-89DE-D1DB-7BFCCDC3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9AEA-137D-F440-DBF3-82461BAA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644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4A54-B0EB-E3C1-13FB-E9B58CDE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B5490-D995-3F1B-9170-514B9681A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3179-23EF-798F-0C12-0C990361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9AB19-60FA-3C52-4427-2FFB4A53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C9EE-029B-0E1A-8136-AEEB3279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404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2ADB5-7CDC-71BF-DEE1-DDA269DF4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2A8B9-7DA5-8643-D9A8-A3371ECB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2092-155E-6A1C-F303-BB279A40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2EDF-8AD9-46C4-BB15-63C9FE8D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7B88-8DE6-8162-F713-4D27A366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131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AFE2B4-2E9F-0CCC-C86D-CBF58F9A0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A1E81F-CE67-BAD8-95AB-607737F24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7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36F6F8-FE94-BF04-40EB-8A3AB1D1C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1500544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3149EC-E924-A780-53EB-2CD0C6A593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14" y="2248252"/>
            <a:ext cx="10782796" cy="2953140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89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87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69E5-E013-C8E5-4905-CD8884A54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C4E8D-E4B6-9B4F-D89D-71936E497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5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2E644141-31DA-161A-7012-95EE280C2379}"/>
              </a:ext>
            </a:extLst>
          </p:cNvPr>
          <p:cNvSpPr/>
          <p:nvPr userDrawn="1"/>
        </p:nvSpPr>
        <p:spPr>
          <a:xfrm>
            <a:off x="-1516083" y="-926277"/>
            <a:ext cx="6805036" cy="5866412"/>
          </a:xfrm>
          <a:prstGeom prst="hexagon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D47D36-61BE-7C29-091F-6082B59B0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43" y="658750"/>
            <a:ext cx="3063833" cy="3735120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text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532447-536B-95EE-42C9-E01203018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3905" y="1975118"/>
            <a:ext cx="5248895" cy="3736913"/>
          </a:xfrm>
          <a:prstGeom prst="rect">
            <a:avLst/>
          </a:prstGeom>
        </p:spPr>
        <p:txBody>
          <a:bodyPr numCol="1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  <p:pic>
        <p:nvPicPr>
          <p:cNvPr id="6" name="Picture 5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DB0822BC-CE38-07E2-3B2F-140EB1AC5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6504" y="568529"/>
            <a:ext cx="1707510" cy="504231"/>
          </a:xfrm>
          <a:prstGeom prst="rect">
            <a:avLst/>
          </a:prstGeom>
        </p:spPr>
      </p:pic>
      <p:pic>
        <p:nvPicPr>
          <p:cNvPr id="8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A0E322B-60E6-49B8-3BA1-438542A660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188978" y="568529"/>
            <a:ext cx="2714071" cy="7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F16C80C-83B6-1E04-EAE0-5757038EF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38" y="859276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783B998-4F35-97EF-3408-C6B99C3746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638" y="1606984"/>
            <a:ext cx="10782796" cy="3523156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1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Aligned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8A9DB0-6574-65CC-86FF-A9DAF5819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8233" y="972091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DF2ECB-673C-671A-92BB-60DF812A58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8233" y="1701986"/>
            <a:ext cx="7576458" cy="3701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38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3101-C5DD-2764-042E-A986B636B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3932237" cy="774864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12ECC-8A5C-ACB8-D17E-5797CAEEF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61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AE260-EEDE-BFE5-D3AE-03A65D3AD14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36618"/>
            <a:ext cx="3932237" cy="321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21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15E730-0836-663E-08BA-7A96E98E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3787"/>
            <a:ext cx="9144000" cy="215617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74C5DF-8D32-E810-2C13-0D1BCBDC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6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trees and a blue sky&#10;&#10;Description automatically generated">
            <a:extLst>
              <a:ext uri="{FF2B5EF4-FFF2-40B4-BE49-F238E27FC236}">
                <a16:creationId xmlns:a16="http://schemas.microsoft.com/office/drawing/2014/main" id="{62AC9A6B-CA97-7689-73E4-EB86945E8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7D17A36-B222-18EA-5F47-C55A98E38A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707" y="2110837"/>
            <a:ext cx="2714071" cy="739241"/>
          </a:xfrm>
          <a:prstGeom prst="rect">
            <a:avLst/>
          </a:prstGeom>
        </p:spPr>
      </p:pic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9D2398F6-B0A6-7B95-E8F4-C56C62A5A9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5625" y="1687779"/>
            <a:ext cx="1892300" cy="558800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733A5F1-984A-8020-DC9B-D9D5ED30B4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39195" y="3984992"/>
            <a:ext cx="205159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cows and cows&#10;&#10;Description automatically generated">
            <a:extLst>
              <a:ext uri="{FF2B5EF4-FFF2-40B4-BE49-F238E27FC236}">
                <a16:creationId xmlns:a16="http://schemas.microsoft.com/office/drawing/2014/main" id="{CEF99404-F36E-B114-7251-CDCCE114A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grass field with a blue sky&#10;&#10;Description automatically generated">
            <a:extLst>
              <a:ext uri="{FF2B5EF4-FFF2-40B4-BE49-F238E27FC236}">
                <a16:creationId xmlns:a16="http://schemas.microsoft.com/office/drawing/2014/main" id="{10A90D4D-B65D-32B9-C3C1-CA27ABE51E6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9" r:id="rId3"/>
    <p:sldLayoutId id="2147483698" r:id="rId4"/>
    <p:sldLayoutId id="2147483700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and a white background&#10;&#10;Description automatically generated">
            <a:extLst>
              <a:ext uri="{FF2B5EF4-FFF2-40B4-BE49-F238E27FC236}">
                <a16:creationId xmlns:a16="http://schemas.microsoft.com/office/drawing/2014/main" id="{04D6F858-F67C-CCDE-CA7D-E631CE7175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7" r:id="rId3"/>
    <p:sldLayoutId id="214748372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A6F97-9481-F848-9BCB-879EEF72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F3858-57D5-232A-3714-2055D481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C0E8-A1C1-0F82-0929-1D0ECCB2F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3AF118-A950-4398-85E7-352D185BA4DF}" type="datetimeFigureOut">
              <a:rPr lang="en-GB" smtClean="0"/>
              <a:t>12/11/2025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825C3-5219-13EA-F2DA-2F892CD5F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1778E-6C87-4C8E-BFBC-0ECED920D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963D3-20AC-4C30-B0D8-30B45E7A7EC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white background with black and white clouds">
            <a:extLst>
              <a:ext uri="{FF2B5EF4-FFF2-40B4-BE49-F238E27FC236}">
                <a16:creationId xmlns:a16="http://schemas.microsoft.com/office/drawing/2014/main" id="{12B1BDFC-A77E-7F26-2F86-169598AFAE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and a white background&#10;&#10;Description automatically generated">
            <a:extLst>
              <a:ext uri="{FF2B5EF4-FFF2-40B4-BE49-F238E27FC236}">
                <a16:creationId xmlns:a16="http://schemas.microsoft.com/office/drawing/2014/main" id="{B65D6B00-8D6D-1D6F-FFC6-601D9DADEC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5e-vyulWi2o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AEE79-A190-9A5F-FC64-03CD4665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47" y="2147299"/>
            <a:ext cx="3994828" cy="3020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C886A-443E-F40A-AF39-7A4EED5B0689}"/>
              </a:ext>
            </a:extLst>
          </p:cNvPr>
          <p:cNvSpPr txBox="1"/>
          <p:nvPr/>
        </p:nvSpPr>
        <p:spPr>
          <a:xfrm>
            <a:off x="1379913" y="1184339"/>
            <a:ext cx="9929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Unsolicited Seed – UK NPPOs Experience  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3ACF1-912E-5762-D58A-3C3920222B5C}"/>
              </a:ext>
            </a:extLst>
          </p:cNvPr>
          <p:cNvSpPr txBox="1"/>
          <p:nvPr/>
        </p:nvSpPr>
        <p:spPr>
          <a:xfrm>
            <a:off x="822960" y="3757354"/>
            <a:ext cx="10486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EB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Bratby – Lead:  PHSI e-Commerce Group</a:t>
            </a:r>
            <a:endParaRPr lang="en-GB" sz="3200" dirty="0">
              <a:solidFill>
                <a:srgbClr val="7EB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4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0EED-829A-15F5-D793-12BCFF2A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F59F39-67EC-16D1-A579-9851CDD6E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analysis: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DA5E20-9C6E-D49C-16B7-357A4E084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quality seed – very low germination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Extraneous matter – plant parts ‘chaff’/debris, some  soil/growing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the seed was ‘low risk’ –flower seed, herb seed, some grasses, some vegetable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were packages of Solanaceous seed – mainly tomato – no pest or disease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Worth noting only small quantities of seed were tested – so confidence levels in detection low.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3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0455D-EC49-FD57-B04D-4D0F5E74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C53AA-DEA4-F72F-D328-7600B5673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Everything went ‘quiet’ for 3 years…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1DA494-2922-E935-5386-30CA78D64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After the middle of 2022 , the number of packages received started to decline and until the end of 2024, there were relatively low numbers</a:t>
            </a:r>
          </a:p>
          <a:p>
            <a:r>
              <a:rPr lang="en-US" dirty="0"/>
              <a:t>From the beginning of 2025 the number of reports have    started picking up again , and packages are arriving every day.</a:t>
            </a:r>
          </a:p>
          <a:p>
            <a:r>
              <a:rPr lang="en-US" dirty="0"/>
              <a:t>Will be cataloging all packages and sending a proportion for testing</a:t>
            </a:r>
          </a:p>
          <a:p>
            <a:r>
              <a:rPr lang="en-US" dirty="0"/>
              <a:t>Intercepting large numbers from the UKs International Postal Depot at Heathrow Airport</a:t>
            </a:r>
          </a:p>
          <a:p>
            <a:r>
              <a:rPr lang="en-US" dirty="0"/>
              <a:t>There appears to be a trend revolving around greeting cards that accompany the seed  – and 2 designs of greeting card  in particular: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04C22-E116-C044-A386-D589EB81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643" y="1724892"/>
            <a:ext cx="5457716" cy="33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A3343-3CC8-A08B-9167-C56CA0DB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2D3DB9-DE84-D82C-52EA-E7F3FA0E8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Its not a ‘Thankyou’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104256-B1A8-1AAE-6D72-840370E6A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There are some details on the back of the card inviting you to contact an e-mail address</a:t>
            </a:r>
          </a:p>
          <a:p>
            <a:endParaRPr lang="en-US" dirty="0"/>
          </a:p>
          <a:p>
            <a:r>
              <a:rPr lang="en-US" dirty="0"/>
              <a:t>There are suggestions if you contact the e-mail address – there is an opportunity for the recipient to gain access to your e-mail and take personal details – scamming.</a:t>
            </a:r>
          </a:p>
          <a:p>
            <a:endParaRPr lang="en-US" dirty="0"/>
          </a:p>
          <a:p>
            <a:r>
              <a:rPr lang="en-US" dirty="0"/>
              <a:t>It has been referred to a ‘slap’ or ‘slash’ scam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0E3C7-CC9B-0155-B8CB-B38450A6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98" y="730564"/>
            <a:ext cx="4302923" cy="2806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65155-C037-FE2A-109C-BD43A09C0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98" y="3836232"/>
            <a:ext cx="4397433" cy="28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023D2-5F55-BF42-0E98-42A9C49A3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D52C-C853-9277-F11F-A330F6040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away messages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154232-997F-BCA8-F613-22B7929DA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Biosecurity risk – relatively low risk  based on small quantities of seed an individual receives and the majority of the seeds are not  considered as virus/viroid/disease carriers</a:t>
            </a:r>
          </a:p>
          <a:p>
            <a:endParaRPr lang="en-US" dirty="0"/>
          </a:p>
          <a:p>
            <a:r>
              <a:rPr lang="en-US" dirty="0"/>
              <a:t>IT fraud risk – high risk – if someone has received seeds then a scammer has  their details from somewhere – whether the ecommerce platform, bank details – receiving anything unsolicited  should raise a red flag!</a:t>
            </a:r>
          </a:p>
          <a:p>
            <a:endParaRPr lang="en-US" dirty="0"/>
          </a:p>
          <a:p>
            <a:r>
              <a:rPr lang="en-US" dirty="0"/>
              <a:t>Bioterrorism risk  - ?? Seed treated with biological warfare agents seems the stuff of sci-fi – but is it really sci-fi in todays world?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94F7F-E03C-F4E2-6F67-C27E07A6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03" y="1433749"/>
            <a:ext cx="3071461" cy="2092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A2048-B59D-51B0-3C60-4EFDE988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028" y="3141781"/>
            <a:ext cx="3086541" cy="1962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DC611-AC4E-6A1E-67BA-7D2C5B596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821" y="4064029"/>
            <a:ext cx="2566715" cy="19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5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60B5B-C5AE-D401-B8BF-A96ACE79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505B0-EED8-F1BA-856E-501A7BBB1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Thankyou for your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1C95EF-6876-C5D3-3424-F371DDC51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Stay safe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DE7E1-7056-D6F7-8D94-AF065773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36" y="2496944"/>
            <a:ext cx="6284448" cy="35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DFBB68-66C0-EE73-EF5F-7A1424C6E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08475C-72F0-0A23-6B24-94DDD6C3C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Historically  ‘unsolicited seed’ – </a:t>
            </a:r>
            <a:r>
              <a:rPr lang="en-US" dirty="0" err="1"/>
              <a:t>ie</a:t>
            </a:r>
            <a:r>
              <a:rPr lang="en-US" dirty="0"/>
              <a:t> seed that wasn’t ordered or requested by an individual or business  has always occurred , though it tends to be quite infrequent with occasional reports being received by members of the public and business’s</a:t>
            </a:r>
          </a:p>
          <a:p>
            <a:endParaRPr lang="en-US" dirty="0"/>
          </a:p>
          <a:p>
            <a:r>
              <a:rPr lang="en-US" dirty="0"/>
              <a:t>Usually flower seeds or vegetable seed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8CDB3-3544-8BA0-A66C-A685FE6A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835" y="2136371"/>
            <a:ext cx="2719041" cy="3000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8ECF8-702F-C6A2-25AB-0FFDF82E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39" y="4685208"/>
            <a:ext cx="2446713" cy="2052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4C6CE-46E2-C68B-8378-F1BCBE8D9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69" y="2784211"/>
            <a:ext cx="1876687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615B9-24F3-A251-F49D-E6D346303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79532-AEF9-FF83-5377-1B73158DB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 arrived…..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B11AAD-96D8-DFFF-E2BE-045AFB21C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At the end of 2020 reports of people becoming ill with an unknown virus in China and within 6 months the UK and many other countries went into lockdown  went into its first lockdown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Empty streets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Vaccinations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4602E-2AFE-C130-828E-CDC44947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081" y="3221669"/>
            <a:ext cx="2268077" cy="2332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A2873-9518-F962-8ECA-6624D2524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73" y="1303453"/>
            <a:ext cx="3569070" cy="2114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C4EA3C-AA9A-EB7C-C41C-B3F2C7100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338" y="3221669"/>
            <a:ext cx="2167161" cy="1872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E3CC6-70D7-C06F-254D-3CC9CBB22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9832" y="4270237"/>
            <a:ext cx="2705478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9DFA6-CC3E-478D-D78A-DDE84927D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DA9F6-4DB1-521E-F83D-48D37C14C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shopping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674D6-903E-94AD-5046-AC9971D53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With shops being closed and have restricted hours , online shopping became the norm, but the UK NPPO started receiving queries from </a:t>
            </a:r>
            <a:r>
              <a:rPr lang="en-US" dirty="0" err="1"/>
              <a:t>memebers</a:t>
            </a:r>
            <a:r>
              <a:rPr lang="en-US" dirty="0"/>
              <a:t> of the public who were receiving little grey packets with seed enclosed</a:t>
            </a:r>
          </a:p>
          <a:p>
            <a:endParaRPr lang="en-US" dirty="0"/>
          </a:p>
          <a:p>
            <a:r>
              <a:rPr lang="en-US" dirty="0"/>
              <a:t>Mostly small quantities of seed , and almost exclusively from China , though also received from Taiwan , Singapore Malysia, and Thailand , and the occasional package from Malta.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67A2B-B54E-5F47-494D-4BE356BA6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621" y="3604427"/>
            <a:ext cx="4239492" cy="2871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D7804-BEC2-F0C4-19C4-85E2779DB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57" y="334354"/>
            <a:ext cx="4041996" cy="29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EB16A-1A06-ACDA-1256-977A96FD5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AE38B-1B25-3A0E-D62B-40852F66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shopping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3ECB53-DAA0-501A-FA99-49454B434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Occasionally larger quantities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7F33B-764C-10B9-70DF-617F0B726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407" y="1799363"/>
            <a:ext cx="6685435" cy="40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E6069-0285-46AF-5499-668574279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B14F3-D02D-790E-84F2-BF3FAE342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Trickle to flood..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A67F61-8463-9BA6-DDB4-B6C07FEDA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From the a few initial queries, our helpline and Inspectors were receiving queries every day </a:t>
            </a:r>
          </a:p>
          <a:p>
            <a:endParaRPr lang="en-US" dirty="0"/>
          </a:p>
          <a:p>
            <a:r>
              <a:rPr lang="en-US" dirty="0"/>
              <a:t>Through social media and other information outlets , we encouraged  members of the public / and business’s to send the packages they received to a central location – my office!</a:t>
            </a:r>
          </a:p>
          <a:p>
            <a:endParaRPr lang="en-US" dirty="0"/>
          </a:p>
          <a:p>
            <a:r>
              <a:rPr lang="en-US" dirty="0"/>
              <a:t>It very quickly became apparent that this was a brushing scam 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A8905-94AE-FB7F-2B9C-6B81F31D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039" y="689955"/>
            <a:ext cx="4138754" cy="52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2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A10FA-4416-5378-428A-80967F3E6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7A88B-8D0A-1326-1786-DD2492D91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Brushing Scam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1DADE6-2B65-94E1-6A7C-5120ADAE6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Brushing Scam..</a:t>
            </a:r>
          </a:p>
          <a:p>
            <a:r>
              <a:rPr lang="en-US" i="1" dirty="0"/>
              <a:t>‘An e-commerce fraud when a seller on an e-commerce platform sends unsolicited packages – often misdescribed’ to avoid interception at the border posts to random individuals </a:t>
            </a:r>
            <a:r>
              <a:rPr lang="en-US" i="1" dirty="0" err="1"/>
              <a:t>tp</a:t>
            </a:r>
            <a:r>
              <a:rPr lang="en-US" i="1" dirty="0"/>
              <a:t> create positive reviews for their products. Scammers obtain personal accounts on e-commerce sites, order low cost products to be sent to these </a:t>
            </a:r>
            <a:r>
              <a:rPr lang="en-US" i="1" dirty="0" err="1"/>
              <a:t>adrress’s</a:t>
            </a:r>
            <a:r>
              <a:rPr lang="en-US" i="1" dirty="0"/>
              <a:t> and the post fake revies from those accounts to boost their products ratings and perceived popularity’</a:t>
            </a:r>
          </a:p>
          <a:p>
            <a:r>
              <a:rPr lang="en-US" i="1" dirty="0"/>
              <a:t>Similar scams were happening in other countries such as the USA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DB5C3-ADCE-A5DC-0EB3-C1C055D6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233" y="1885178"/>
            <a:ext cx="2433253" cy="2177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4634-5D27-C9AA-AFC0-1EDD6697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57" y="4425372"/>
            <a:ext cx="3845230" cy="2069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A5E73-9843-346F-DD04-9DDA5AD41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12" y="4126361"/>
            <a:ext cx="2659413" cy="16004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E9B90D-76E3-41BA-8212-9AA02AE3DFA1}"/>
              </a:ext>
            </a:extLst>
          </p:cNvPr>
          <p:cNvSpPr txBox="1"/>
          <p:nvPr/>
        </p:nvSpPr>
        <p:spPr>
          <a:xfrm>
            <a:off x="5047013" y="1500544"/>
            <a:ext cx="3966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https://www.youtube.com/watch?v=5e-vyulWi2o</a:t>
            </a:r>
            <a:endParaRPr lang="en-GB" dirty="0"/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33D4BC-AFAC-4887-EF0D-551FD61EA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746" y="1985145"/>
            <a:ext cx="2372056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BE2C-5D2B-B85F-FF61-75F9554D9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AC2FD-E40B-5DC7-A7E2-CDD94585D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Brushing Scam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4700EA-8654-C763-2AFF-7C5BD96AC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Misdescribed goods;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Ornaments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Jewellery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T-shirts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Cards…..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85447C-7875-E3FF-A75D-3A5B88AE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89" y="268795"/>
            <a:ext cx="4646839" cy="3659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932E4-342C-18AC-055F-DE4307BB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35" y="2763641"/>
            <a:ext cx="3877956" cy="30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8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1520-96EC-B6E6-8CAD-2FCDBAB81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D09F9-229A-E742-D731-46910898A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By the end of 2021..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20A3BB-6659-62B6-8C83-9CE30FE4D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248251"/>
            <a:ext cx="10782796" cy="4033796"/>
          </a:xfrm>
        </p:spPr>
        <p:txBody>
          <a:bodyPr/>
          <a:lstStyle/>
          <a:p>
            <a:r>
              <a:rPr lang="en-US" dirty="0"/>
              <a:t>Over Some 5000-7000 packages containing in the region of 20,000- 25,000 individual packets of seeds  received from mainly members of the public, If one considers that only a small proportion of seed that arrived in the Uk would have been reported the total number of packages would be very significant</a:t>
            </a:r>
          </a:p>
          <a:p>
            <a:r>
              <a:rPr lang="en-US" dirty="0"/>
              <a:t>Due to Covid restrictions , not working in teams , </a:t>
            </a:r>
            <a:r>
              <a:rPr lang="en-US" dirty="0" err="1"/>
              <a:t>etc</a:t>
            </a:r>
            <a:r>
              <a:rPr lang="en-US" dirty="0"/>
              <a:t>, it wasn’t possible to catalogue each and every package , but a proportion of the packages were sent to The Food and Environment Agency labs to do seed identification , seed testing, gemination tests .</a:t>
            </a:r>
          </a:p>
          <a:p>
            <a:r>
              <a:rPr lang="en-US" dirty="0"/>
              <a:t>Overarching analysis of the senders names and address’s , suggested that the consignors were interlinked– its very likely that the seeds were actually distributed from a relatively small number of premises in China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79234E-60F5-0FDD-4D8E-956F2D09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099" y="891441"/>
            <a:ext cx="3872211" cy="2414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031D80-65AD-BA78-6BC7-3CFF5E54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12" y="3429000"/>
            <a:ext cx="4177423" cy="24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57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01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 Option 02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ckground Slide 01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ckground Slide 02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Background Slide 03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68B304D01234DBC9D638583ED790C" ma:contentTypeVersion="88" ma:contentTypeDescription="Create a new document." ma:contentTypeScope="" ma:versionID="76183ca6f0d3a3f7bf011ecbc1a300aa">
  <xsd:schema xmlns:xsd="http://www.w3.org/2001/XMLSchema" xmlns:xs="http://www.w3.org/2001/XMLSchema" xmlns:p="http://schemas.microsoft.com/office/2006/metadata/properties" xmlns:ns2="76996156-5295-494a-9c26-9a547fea3186" xmlns:ns3="662745e8-e224-48e8-a2e3-254862b8c2f5" xmlns:ns4="d14a1eca-2f17-49da-b5ea-23e14f805c47" targetNamespace="http://schemas.microsoft.com/office/2006/metadata/properties" ma:root="true" ma:fieldsID="342bfc8a0d6b6fa39144415f1544e7e2" ns2:_="" ns3:_="" ns4:_="">
    <xsd:import namespace="76996156-5295-494a-9c26-9a547fea3186"/>
    <xsd:import namespace="662745e8-e224-48e8-a2e3-254862b8c2f5"/>
    <xsd:import namespace="d14a1eca-2f17-49da-b5ea-23e14f805c47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Formsandtemplates" minOccurs="0"/>
                <xsd:element ref="ns2:MediaServiceObjectDetectorVersions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96156-5295-494a-9c26-9a547fea318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Formsandtemplates" ma:index="17" nillable="true" ma:displayName="Forms and templates" ma:format="Dropdown" ma:indexed="true" ma:internalName="Formsandtemplates">
      <xsd:simpleType>
        <xsd:restriction base="dms:Choice">
          <xsd:enumeration value="Forms"/>
          <xsd:enumeration value="Template"/>
          <xsd:enumeration value="Choice 3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256cffb-db53-4ed0-9669-03074fe49080}" ma:internalName="TaxCatchAll" ma:showField="CatchAllData" ma:web="d14a1eca-2f17-49da-b5ea-23e14f805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a1eca-2f17-49da-b5ea-23e14f805c4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996156-5295-494a-9c26-9a547fea3186">
      <Terms xmlns="http://schemas.microsoft.com/office/infopath/2007/PartnerControls"/>
    </lcf76f155ced4ddcb4097134ff3c332f>
    <Formsandtemplates xmlns="76996156-5295-494a-9c26-9a547fea3186" xsi:nil="true"/>
    <TaxCatchAll xmlns="662745e8-e224-48e8-a2e3-254862b8c2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1117845-93f6-4da3-abaa-fcb4fa669c78" ContentTypeId="0x0101" PreviousValue="false"/>
</file>

<file path=customXml/itemProps1.xml><?xml version="1.0" encoding="utf-8"?>
<ds:datastoreItem xmlns:ds="http://schemas.openxmlformats.org/officeDocument/2006/customXml" ds:itemID="{EC60BBA9-D957-4296-8F4E-A46CD0E80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96156-5295-494a-9c26-9a547fea3186"/>
    <ds:schemaRef ds:uri="662745e8-e224-48e8-a2e3-254862b8c2f5"/>
    <ds:schemaRef ds:uri="d14a1eca-2f17-49da-b5ea-23e14f805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398983-9A05-49D5-B9AF-AB22D021FC01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662745e8-e224-48e8-a2e3-254862b8c2f5"/>
    <ds:schemaRef ds:uri="http://schemas.microsoft.com/office/2006/documentManagement/types"/>
    <ds:schemaRef ds:uri="76996156-5295-494a-9c26-9a547fea3186"/>
    <ds:schemaRef ds:uri="http://schemas.microsoft.com/office/infopath/2007/PartnerControls"/>
    <ds:schemaRef ds:uri="d14a1eca-2f17-49da-b5ea-23e14f805c4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D13AF2-F309-441C-82EE-1EA9A2713B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5686B4-FEAE-469D-8EF5-E5B5F1690BC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8977</TotalTime>
  <Words>851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Cover Slide Option 01</vt:lpstr>
      <vt:lpstr>Cover Slide Option 02</vt:lpstr>
      <vt:lpstr>Background Slide 01</vt:lpstr>
      <vt:lpstr>Background Slide 02</vt:lpstr>
      <vt:lpstr>Blank</vt:lpstr>
      <vt:lpstr>Background Slide 03</vt:lpstr>
      <vt:lpstr>PowerPoint Presentation</vt:lpstr>
      <vt:lpstr>Background</vt:lpstr>
      <vt:lpstr>Covid arrived…..</vt:lpstr>
      <vt:lpstr>Online shopping</vt:lpstr>
      <vt:lpstr>Online shopping</vt:lpstr>
      <vt:lpstr> Trickle to flood..</vt:lpstr>
      <vt:lpstr> Brushing Scam</vt:lpstr>
      <vt:lpstr> Brushing Scam</vt:lpstr>
      <vt:lpstr> By the end of 2021..</vt:lpstr>
      <vt:lpstr>Summary of analysis: </vt:lpstr>
      <vt:lpstr>Everything went ‘quiet’ for 3 years…</vt:lpstr>
      <vt:lpstr>Its not a ‘Thankyou’</vt:lpstr>
      <vt:lpstr>Take away messages</vt:lpstr>
      <vt:lpstr>Thankyou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Bex Clark</dc:creator>
  <cp:lastModifiedBy>Paul Bratby</cp:lastModifiedBy>
  <cp:revision>20</cp:revision>
  <dcterms:created xsi:type="dcterms:W3CDTF">2023-05-22T13:49:04Z</dcterms:created>
  <dcterms:modified xsi:type="dcterms:W3CDTF">2025-11-12T17:12:05Z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0x01010056C68B304D01234DBC9D638583ED790C</vt:lpwstr>
  </property>
  <property fmtid="{D5CDD505-2E9C-101B-9397-08002B2CF9AE}" pid="3" name="lae2bfa7b6474897ab4a53f76ea236c7">
    <vt:lpwstr/>
  </property>
  <property fmtid="{D5CDD505-2E9C-101B-9397-08002B2CF9AE}" pid="4" name="InformationType">
    <vt:lpwstr/>
  </property>
  <property fmtid="{D5CDD505-2E9C-101B-9397-08002B2CF9AE}" pid="5" name="fe59e9859d6a491389c5b03567f5dda5">
    <vt:lpwstr/>
  </property>
  <property fmtid="{D5CDD505-2E9C-101B-9397-08002B2CF9AE}" pid="6" name="k85d23755b3a46b5a51451cf336b2e9b">
    <vt:lpwstr/>
  </property>
  <property fmtid="{D5CDD505-2E9C-101B-9397-08002B2CF9AE}" pid="7" name="Distribution">
    <vt:lpwstr/>
  </property>
  <property fmtid="{D5CDD505-2E9C-101B-9397-08002B2CF9AE}" pid="8" name="cf401361b24e474cb011be6eb76c0e76">
    <vt:lpwstr/>
  </property>
  <property fmtid="{D5CDD505-2E9C-101B-9397-08002B2CF9AE}" pid="9" name="MediaServiceImageTags">
    <vt:lpwstr/>
  </property>
  <property fmtid="{D5CDD505-2E9C-101B-9397-08002B2CF9AE}" pid="10" name="HOCopyrightLevel">
    <vt:lpwstr/>
  </property>
  <property fmtid="{D5CDD505-2E9C-101B-9397-08002B2CF9AE}" pid="11" name="HOGovernmentSecurityClassification">
    <vt:lpwstr/>
  </property>
  <property fmtid="{D5CDD505-2E9C-101B-9397-08002B2CF9AE}" pid="12" name="OrganisationalUnit">
    <vt:lpwstr/>
  </property>
  <property fmtid="{D5CDD505-2E9C-101B-9397-08002B2CF9AE}" pid="13" name="n7493b4506bf40e28c373b1e51a33445">
    <vt:lpwstr/>
  </property>
  <property fmtid="{D5CDD505-2E9C-101B-9397-08002B2CF9AE}" pid="14" name="HOSiteType">
    <vt:lpwstr/>
  </property>
  <property fmtid="{D5CDD505-2E9C-101B-9397-08002B2CF9AE}" pid="15" name="ddeb1fd0a9ad4436a96525d34737dc44">
    <vt:lpwstr/>
  </property>
</Properties>
</file>